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Titr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cxnSp>
        <p:nvCxnSpPr>
          <p:cNvPr id="8" name="Connecteur droit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CA6AA-D3B8-451D-B0C8-7B2AFD04A356}" type="datetimeFigureOut">
              <a:rPr lang="fr-CA" smtClean="0"/>
              <a:pPr/>
              <a:t>2013-08-16</a:t>
            </a:fld>
            <a:endParaRPr lang="fr-CA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1D17D8-84F4-4D39-8918-3209FE527CCD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CA6AA-D3B8-451D-B0C8-7B2AFD04A356}" type="datetimeFigureOut">
              <a:rPr lang="fr-CA" smtClean="0"/>
              <a:pPr/>
              <a:t>2013-08-16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17D8-84F4-4D39-8918-3209FE527CCD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CA6AA-D3B8-451D-B0C8-7B2AFD04A356}" type="datetimeFigureOut">
              <a:rPr lang="fr-CA" smtClean="0"/>
              <a:pPr/>
              <a:t>2013-08-16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17D8-84F4-4D39-8918-3209FE527CCD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6CCA6AA-D3B8-451D-B0C8-7B2AFD04A356}" type="datetimeFigureOut">
              <a:rPr lang="fr-CA" smtClean="0"/>
              <a:pPr/>
              <a:t>2013-08-16</a:t>
            </a:fld>
            <a:endParaRPr lang="fr-CA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E1D17D8-84F4-4D39-8918-3209FE527CCD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CA6AA-D3B8-451D-B0C8-7B2AFD04A356}" type="datetimeFigureOut">
              <a:rPr lang="fr-CA" smtClean="0"/>
              <a:pPr/>
              <a:t>2013-08-16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17D8-84F4-4D39-8918-3209FE527CCD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CA6AA-D3B8-451D-B0C8-7B2AFD04A356}" type="datetimeFigureOut">
              <a:rPr lang="fr-CA" smtClean="0"/>
              <a:pPr/>
              <a:t>2013-08-16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17D8-84F4-4D39-8918-3209FE527CCD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17D8-84F4-4D39-8918-3209FE527CCD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CA6AA-D3B8-451D-B0C8-7B2AFD04A356}" type="datetimeFigureOut">
              <a:rPr lang="fr-CA" smtClean="0"/>
              <a:pPr/>
              <a:t>2013-08-16</a:t>
            </a:fld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2" name="Espace réservé du contenu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34" name="Espace réservé du contenu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cxnSp>
        <p:nvCxnSpPr>
          <p:cNvPr id="10" name="Connecteur droit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CA6AA-D3B8-451D-B0C8-7B2AFD04A356}" type="datetimeFigureOut">
              <a:rPr lang="fr-CA" smtClean="0"/>
              <a:pPr/>
              <a:t>2013-08-16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17D8-84F4-4D39-8918-3209FE527CCD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CA6AA-D3B8-451D-B0C8-7B2AFD04A356}" type="datetimeFigureOut">
              <a:rPr lang="fr-CA" smtClean="0"/>
              <a:pPr/>
              <a:t>2013-08-16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17D8-84F4-4D39-8918-3209FE527CCD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pace réservé du contenu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1" name="Titr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6CCA6AA-D3B8-451D-B0C8-7B2AFD04A356}" type="datetimeFigureOut">
              <a:rPr lang="fr-CA" smtClean="0"/>
              <a:pPr/>
              <a:t>2013-08-16</a:t>
            </a:fld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E1D17D8-84F4-4D39-8918-3209FE527CCD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CA6AA-D3B8-451D-B0C8-7B2AFD04A356}" type="datetimeFigureOut">
              <a:rPr lang="fr-CA" smtClean="0"/>
              <a:pPr/>
              <a:t>2013-08-16</a:t>
            </a:fld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1D17D8-84F4-4D39-8918-3209FE527CCD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6CCA6AA-D3B8-451D-B0C8-7B2AFD04A356}" type="datetimeFigureOut">
              <a:rPr lang="fr-CA" smtClean="0"/>
              <a:pPr/>
              <a:t>2013-08-16</a:t>
            </a:fld>
            <a:endParaRPr lang="fr-CA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E1D17D8-84F4-4D39-8918-3209FE527CCD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youtube.com/watch?v=BPwQPy2VMc0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feature=player_embedded&amp;v=OMvkzPP09QY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0tDLO7VByUc" TargetMode="External"/><Relationship Id="rId2" Type="http://schemas.openxmlformats.org/officeDocument/2006/relationships/hyperlink" Target="http://www.youtube.com/watch?v=EXhtq01E6JI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youtube.com/watch?v=f7-x93QagJ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youtube.com/watch?v=j48T9BoKxlI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L’époque des frères Lumière</a:t>
            </a:r>
            <a:endParaRPr lang="fr-CA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smtClean="0"/>
              <a:t>Histoire du cinéma</a:t>
            </a:r>
            <a:endParaRPr lang="fr-CA" dirty="0"/>
          </a:p>
        </p:txBody>
      </p:sp>
      <p:pic>
        <p:nvPicPr>
          <p:cNvPr id="4" name="Image 3" descr="Cinematographedec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581128"/>
            <a:ext cx="2363754" cy="1772816"/>
          </a:xfrm>
          <a:prstGeom prst="rect">
            <a:avLst/>
          </a:prstGeom>
        </p:spPr>
      </p:pic>
      <p:pic>
        <p:nvPicPr>
          <p:cNvPr id="5" name="Image 4" descr="cinematographelumiè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548680"/>
            <a:ext cx="2233283" cy="1643696"/>
          </a:xfrm>
          <a:prstGeom prst="rect">
            <a:avLst/>
          </a:prstGeom>
        </p:spPr>
      </p:pic>
      <p:pic>
        <p:nvPicPr>
          <p:cNvPr id="6" name="Image 5" descr="IMG_049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4581128"/>
            <a:ext cx="1479307" cy="1849134"/>
          </a:xfrm>
          <a:prstGeom prst="rect">
            <a:avLst/>
          </a:prstGeom>
        </p:spPr>
      </p:pic>
      <p:pic>
        <p:nvPicPr>
          <p:cNvPr id="8" name="Image 7" descr="thumb-les-freres-lumiere--pionniers-de-la-photographie-et-du-cinema-117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20272" y="1052736"/>
            <a:ext cx="1242766" cy="1675248"/>
          </a:xfrm>
          <a:prstGeom prst="rect">
            <a:avLst/>
          </a:prstGeom>
        </p:spPr>
      </p:pic>
      <p:pic>
        <p:nvPicPr>
          <p:cNvPr id="9" name="Picture 2" descr="https://encrypted-tbn2.gstatic.com/images?q=tbn:ANd9GcTVkKIZlFA8-OhUvPJ6CowMWVUMVXwENQYg9I_yeUnflcct4TQ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960" y="404664"/>
            <a:ext cx="1496441" cy="2023685"/>
          </a:xfrm>
          <a:prstGeom prst="rect">
            <a:avLst/>
          </a:prstGeom>
          <a:noFill/>
        </p:spPr>
      </p:pic>
      <p:pic>
        <p:nvPicPr>
          <p:cNvPr id="10" name="Picture 2" descr="Description de cette image, également commentée ci-aprè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4077072"/>
            <a:ext cx="1584175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0"/>
            <a:ext cx="8305800" cy="901080"/>
          </a:xfrm>
        </p:spPr>
        <p:txBody>
          <a:bodyPr/>
          <a:lstStyle/>
          <a:p>
            <a:r>
              <a:rPr lang="fr-CA" sz="2800" dirty="0" err="1" smtClean="0"/>
              <a:t>Becky</a:t>
            </a:r>
            <a:r>
              <a:rPr lang="fr-CA" sz="2800" dirty="0" smtClean="0"/>
              <a:t> Sharp: premier film en couleurs</a:t>
            </a:r>
            <a:endParaRPr lang="fr-CA" sz="2800" dirty="0"/>
          </a:p>
        </p:txBody>
      </p:sp>
      <p:sp>
        <p:nvSpPr>
          <p:cNvPr id="17410" name="AutoShape 2" descr="data:image/jpeg;base64,/9j/4AAQSkZJRgABAQAAAQABAAD/2wCEAAkGBhQSERQUERQVFRUWGBcWFhYXGBoeGRgYGhoXHB8fHxoXHSYeGRojGhUUIDIgJCcpLywsIB4yNTMqNSgrLCoBCQoKDgwOGg8PGikkHyUpLCwqKTQuKSwpLCksKSwpLCosLCkpKSksKSksKSkpLCkpLCkpKSksKSksKSkpLCksLP/AABEIAKQAmAMBIgACEQEDEQH/xAAbAAACAgMBAAAAAAAAAAAAAAAABQQGAQMHAv/EAEMQAAIBAgQEBAMFBAYKAwAAAAECEQADBBIhMQUiQVEGEzJhcYGRFEJSofAHIzPRJFOSk9LhFTRUYnKCsbLT8RaUov/EABkBAAIDAQAAAAAAAAAAAAAAAAAEAQIDBf/EACURAAIDAAMBAAIBBQEAAAAAAAABAgMRBBIhMRMiMkFxgZGxBf/aAAwDAQACEQMRAD8A7jRRRQAUVia1WcYjyEdWjQ5WBj6GjQN1FFFABRRS/G8Sy5guUZfXccwlv4921HKI3EkSJAGFYmqTxTxMqsq5bl1nPL5hZQeaNLCDORqNwJGpPdSnEsXnzfY7BtKYa2LdtJBkE8xZgSSv5SN6sotgdNoql8N8RYckJdt3cE5IUSStstpAVhyagjQgTVmt4hrZC3jI0C3Yif8AjA0Vj3GhPbQVUCdRRRQAUUTWt76ggEgE7AnU0aBsorE1mgAooooAxS7jHEmtgC2qs7SYJgACJMDU6lRHcjUb0ypJc/eXLjb5T5S6bARPTq5+eVe1ZXScY6i8Em/SrcV42Rm8+7JAB8uciak5dB32lie2tL8Bxt0ILBrRyg2yo5WbWVWYzTGxidI2rHirhl27c/o5cNbddNYcTOjQQpGU6yNY6kRCs+GzZtk4m5511lCnUlUUTHu5BLNJ0n61yXKX1v07lcYOOJf4OncB4yMRbkiHAGYa9RIInWDrvsQR0ppVJ8HxfZmXzLaBFGlxjnbMxkN1Ckss9ZOgy1ahw4fju/3jfzrr1Scops4lses2keuI3yqwsZ2IRZjc9YO+VczR2U1Vv2iYAfYBbTbzE3JGbRiSxHUnWYOutN+L8IB8tvNvKFcEkO0wwZJHaDcBJ7A0v/aPcyYRSWygXbctlLQIYaqNTv0itDMpPDhcsIFt2Rqbct5okxiLoEkjm/D8h31m2/EGJQuv2G82YHUXLWrS5kAtr6AfkaQ3PEK5JF7CypWB5sExiLjbQY1PvoZrdc49eDkpjOHAEtlBLEgRc0LZhJ5iNhMpp0pnq8MtWlgu8YvOjZ8HcCliCjPa1m024zEEZTO/8qs/gu813DXEuqYW49sI8NCBU5Z+8BmP/TpVAfxWRaGfE4BnkareI08oj0wxEDQnNqYiAdL3+z3FebhrlwFCHvOeRpXZBoeuoNZSjhdMe8OYjNbYybZgGZJQ6rPvEj3ietTaRcO4YfNunz7zAZU1K+oDMZ5BMB1GmnzFMfsB/rbv1H8qzLC7xN4g8hMqEC4RMmMqDXmM77GB1iudYjjbZg4VrimS9xhp0jmaJgk7ado1p94otRfu2bmci6LZR3chToQUAUAEmDudflFVvH8JxCc+HZmjlymAQsnQaANEtHUTHWuZyG3PG/DucGMFDc9LXwnxHdUDI2dRoUfp7BhJnf8AF+dXDhfExeUnKVYGGUxp1Go0IIIMiuY+FcAuRcxHm+pl0GUEnSFHL6jpoQSfebzwNstwdnBHzGoMdNM/5e1aUTknjfhjzaa87QRYqKKKfOSR8bi/LWYLEkBVG7Mdh/n0EmoQGS2M0ZgOaNsxkmOsSWA600IpB4lulVCopd2kLbG7d9tgAd9ANPaluQm14aVLZYxLx3icLuwJZYCCWYkiFA65tvgfjS3GeB8Xdvq11s1v925QEBQwLZlLEydl5o66ARVh8N+D/LunE4jK14iFUSVtCTsSeZiCJMDrHerXWVXFSWz+jdnK6/rV/sX8F4QmHtqigAwMxHXc/QEmB0phRRTqWeIRbbes83LYYEESCII9qqnjDg12/hvs4uKvOpW685SqzytGz7CToekHSrbWGWQQdQelWTwg5P4b8HY1LbB8LYzZm1uOCY1giJ0g/mfmzueFsYT/AKtgvy/w/o1ev9HAfw2ZPYGV3n0tIHyism1d/Gnztn/yVp+aX0z/ABRKKPC+LCn+iYM+wMT7enfQe1PPClq6lgp5S2bjO7MgIZLIMAAldGeADlB66wIp4eHlv4lx2EzlEKPhyjMR7EmpaWwBAECqym5fSyil8PGHsBFCjYfUk6kn3JJNbaKKoWF3HODJibTIyqSRoWEwZB+I1A2qh4DgfELNxrbWzetAMQ5dc/sJ0DbnQwdNTtXTaxFZTqjP6b1Xzr/iUfhwlJJLHqcuUiN1I6ERsdenYlxh7LCCu6mRrE9wZmJBjX2rxxvg91bjXsPD5sue0fbTMuoGaIkHePpO4JzoGIjup3U9iOh2pdVNSGLLlOGjHDYgOsj4EHcEbg9iKK2AUU6IGa8eUM2aBMRPWN4r3RQAUUUUAFFFFABRRXi7dCiWIA96APdFQ2xrExbts3+83KvynU9DIEHoazmvdrf9pv8ADQBLoqH9puD1W5GmqMD84MGB7Sfat9nEq3pPy2I+IOo+BoA20UUUAFFFFABWAgE6b71migAooooAxUfG4+3aXNcYKCYE9T2A3J9hUmqzxt81xjAOQZF67wzfCeQfIdzWN1n446aVQ7yw08Q8bwCbSAKN7l05RGuuXftvH5Vq4J4se4SSy3QACQiZSAdQRJ7dD9d6574j4pctXJzPkY7SMvpblJAOWWUnpsddIXbwTPebNYtlLegcZ2h2BEgsIOcnKJHYyYmOer7G9Z2pcSmNb/6dqsXg6hlMhgCD7H41sqp8L4nft3LlpcP5mXIzZLtuAzgz6yG1KzBEySeopqOL3+uDufK5Zj/vrpwl2imcOSx4MsRfCKWbYCT+u9aMLhST5lzVzsOiDsPfuevwgBBxXj2JzWk+wXMrXF3vYfmKhnAH7zebYOvY1Z7LkqCRlJAJWQY9pGhq5U8Y3HW7KG5ddURYlmIAEkAanuSBWMFj0urmtsGExp0P6g154jw+3fttbvIHRozK2xggj8wDXPeK4+9gbwCer7gkfvbagiApILkQDpqCSBGhZW+6VTTzV/U2rr76t9Ol1GxeBDww5XX0uNx7e69xUPgXiO3iVESrxJtsIYf8pgx8u/amjvAJgmBMDc0xGSktRk1njNGCxWcGRDKcrjswj8iCCPYipNVqx4nAvNOGxYzKh/gkx6okISVMdCAdKYDxGn9Xif8A61//AAVYgZXboUFmIAAkkmAAPeq/j/EjKRkCqCQFz+pzBMRIyyB7nuNDUDjXHrtwv5Fi44thcouL5aeaeZcyvDEARBICg9SYjnnFeJG46LixdFzm8wPp5e0FFEh51JJzco3G9J32yj5Ed4tCsf7HW8D4ottAufum25vST7MQAfgYPtTlWnUa1x7gPFXa5lQ5raQC5UjTKDHMxJOvp3g7Dr0bw/ehntiYgOonQSSGVR0AIUxtzVFHIcn1kW5XFVXsR5RRRTogasRiFRSzmFUST7VXXMpJEFpJB6ZtYJ76gE/HoKfYzChwJE5TI9j37T8aU40hFJbYamPb2G21c7mdnkUMUPHpV8Tw21Jz28wY53djyrlA5jJ30G3c96hYrjVtn+zYSyWdOXVItpIgQhgsdVjQDWZiafcAwzYy4Lj5fs1sygUMBccHQ82roPhExvBi2WuHIrs4HM2+pie4BMA+4/nRTxtjsxq3lY8Qv8M8A+yowZs7uQWaImABt20J9pjYCnVFFdBLFiOc3r1kfG4bOsDRgcynsw2+W4PsSOtZwmKDjsw0Zeqt2/z6jWt9RsTg8xzKcjgQGABkdiDuJ/yIqSCQyyCDsdKQ8O8FYaxiDftKQzKVKk5l3BEZ5ZYiAAQI6UyGJuL/ABLcj8Vsz/8Agwe22brWTxJYnLc/urn+GgncPN7glh3W41pC6GVaBIOvX5mpGIxARZPwAG5PYDqa028Yzei2wH4n5R9DzT8QPjWxMGM+cyzbAn7ogTA6TGp3PeIiEkvhBjB2CAWb1Pq3WNNFB7D89T1qRFZoqQKj414BcYHEYd8rqolcsh4PX3AJ13Eb71W8DxvB4n+j4+yEuKSuW4PSdQQh3EwToe89K6iVnelbeF8KXLmxbLEFdVkQd9DoJjtS1lHd6hqq9Rj1kv7FPwPA7Vl8thz5SE/u4UgMd2LRmYyOp6DrNWCw2Qq4+76v+A+rtoIVv+WkmIvjB4k4dlfy25rLAEjKd1JH4ToJ6EDtNl4cofXcHfY/rc/50koyjYM2y2vR0KK04WxkXKDKjadwO09QKK6xzDfUfE4BLgyuoZeoOx+I2I9jUiioaTAwqgCBoO1ZooqQCiiigAooooAKxWrE3son9df11+FV6zxa5Ovm+0ZyDr7YYD23/nU4BZ6Kj4TFZxsQ0SQQRH9oA1IqACiiigAooooAhcV4RbxCZLyhhuO6nuD0NeeF8ONpcrNmjQHrHv71PoqOqb0t2eYFFFFSVCisUg4nxZmd7dtigTRmWCxMSQJkLEjpJMxtNZ2WKC1l4Qc3iHd3EqvqYD4kCtWF4nbuEi26sRuBv22PvXO8X4mtyyWRcz66hc5JBEmSxJPSW6x7UtwnGLiXQl0t5hKmyVI9JEeocpbRjG0T03TXN9+HQj/58nHdOwUUu4HxE3rUvAdTlcDaYBn2BUq0e9Mafi01qOa008YVGxGMynKozN26Ad2P3R+gDWcbeKoSoltAvxYhQT7AkE+01X/GXDQcF5YPqu2Q0zzlrqg5shB1LToakg88R8U27YJe61yJ5bAhdAW/isQNh0IPalH/AMyaZGFxJt5lgrcuElCQpMs66ywEf+wjcYm39qFq3Za6Guqpe6xJAQSBnXZUZiMzbmTOpKl/FuLXN59jOSwGbzFWP32oIjTmVl1jp0AmJSjBpSJSb+HS+G+JLF0gLdvWHI9F8MJ0ne7IMDs1PbWMIIW4AJ2cehv5H2PyJrmNvHYlrYPkWl1kA3p9NvEgaojKfS/Xce+lx8DBjh7qXAsLedQoJZQpVGgFlEiWYxHWKs0VTLPWah8P5S1sknIZUmZyNJAkjWDmXroBOs1MqCQrW99QQCQCdgSNaWcf48MOpiC+UtqdFG0n56AdT2AJHOsd4hZzmto14GTcZhlnWNJ6DUEAQOXXSlreQq/Bqjiyu9+I63NZqgcE8TsoVUZSDoLbEEDrAZSYAHQSBt00uXDeIi6DplYRImd9iD1B16DY6Vaq+Fni+lbuPOr+RNooorcXME1SrhDB2GzlmkdcxJH1EGasPGs7jywsI2lxyR6eqqNySNJ6CesCoBt6mf1+tK5vNl8iOcXxtnOeNeFblxxcs22GYEMsBRoQVYy2hidzrvuWrfb8JeWme+wJ0LNcYi2uXLAk6zA0Jgj7omKtyMb2KFqxpCfvLkyqCdAF2Lk9+nwisp4Be5dzYrEPdtqzFbewIJ0BAUDbSdTqYIrKqiU1o9PmdVjDwdw83bLXLNxsPbZyFS0EhsvKXOdJBaNgBoBpJNWD/RFz/ar/ANLX/jpklsKAAAANgNq9V1Yx6rDjzl2k2VbjHAsRntMuNvAB4IZbJUFlZVPoBJzsoifvewrf4xGXBczsMtzDE3ABmEX7XNABB7xFPr9gOpVtj+t+h96R8cwbXrLYe5c8tmK5b2UENDAiRoA8hdOvTeBdfSrOaJxW4LlwJisPBa4R5gAczbtgSPMUAmQAY/FVQXiT4vFOly5ash8xdmBy5jfk5eciJK6kgaE6mC3RR+zPFG/dBNhkJlbjqpLcoHphiCNetSB+y7Ef1mFHT/V0On9gSa1nCqedmZxlOPxFJwmKvYVfKTF4e9aLsMxAlAPtC7Z5K8xIGurAaTNdW8By+FvMtwHzL1wrcUQPSiyASdssa9RSG5+yy8QYvYWY0BwqRptqIjtI2HerH4S4VcwuGFglDdzM1woIt28x6DqYjTvMwKiSgo5Fkpyb9M4bg1837jLjb3KEtkFLREwXOmQQedfkaZHhmI/2tv7q1/KmNiwEECepkmSSSST9Sa2ViXOZeLsEftBt4lnu+YLTWm0RJUmVYLEvuRE9+WCSnx/h6+hW9hGe4Lc5bbnmQERAmVdeUaRp2MmOoce8PWsVbIuIrNAysRqCDI13Gv03ql8J8OcQs3SmYPaAYjzIJA+6oYbk6jXb6GkL6JOXaJ0uNfGMc30W+G8M5Au4hovXWICEgQPTomYAOY1kdPjV94TyXRP30yzPVSWA+YZzPtSvA4VLj+Y9tVuKSp6sNpBMAg6x8PY04FptcmjCCvTXeD7HWfr0FL1/rZ2J5NndYOazWrDYgOoZdj9QeoPYg6UV2DmHq4k1VvEDXLpOHwiBn0Fx29Fufxf70GYGv1q2V5VANgBOpjvWU6ozesvCbj6hX4c8PJg7XlpzEmXc7s3eOg02/wCtNazRWiWeIq229YUUUVJAV5uWwwIYAg6EHUH5V6ooAS4255AlWIGgVS6x3MecQBvtm22Ag1pHHnndPjCEflfp5fs5lIkieoMGoFngNtTMsT3IWfrlmp8AzYU3N7pZTPoKgbREoS0anrMimCKAABsKAsV6qACiiigDFFZooAq3HsDfs3jiLE3LbAedZAJblEZ0E6tAgj4b044PdFxBcAIDDSY/Q+FMa8pbAmABJJMDcnr8az/HHdLubccMhY2orNFaFAooooAKKKKACiiigAooooAKKKKACiiigAooooAKKKKACiiigAooo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2" name="AutoShape 4" descr="data:image/jpeg;base64,/9j/4AAQSkZJRgABAQAAAQABAAD/2wCEAAkGBhQSERQUERQVFRUWGBcWFhYXGBoeGRgYGhoXHB8fHxoXHSYeGRojGhUUIDIgJCcpLywsIB4yNTMqNSgrLCoBCQoKDgwOGg8PGikkHyUpLCwqKTQuKSwpLCksKSwpLCosLCkpKSksKSksKSkpLCkpLCkpKSksKSksKSkpLCksLP/AABEIAKQAmAMBIgACEQEDEQH/xAAbAAACAgMBAAAAAAAAAAAAAAAABQQGAQMHAv/EAEMQAAIBAgQEBAMFBAYKAwAAAAECEQADBBIhMQUiQVEGEzJhcYGRFEJSofAHIzPRJFOSk9LhFTRUYnKCsbLT8RaUov/EABkBAAIDAQAAAAAAAAAAAAAAAAAEAQIDBf/EACURAAIDAAMBAAIBBQEAAAAAAAABAgMRBBIhMRMiMkFxgZGxBf/aAAwDAQACEQMRAD8A7jRRRQAUVia1WcYjyEdWjQ5WBj6GjQN1FFFABRRS/G8Sy5guUZfXccwlv4921HKI3EkSJAGFYmqTxTxMqsq5bl1nPL5hZQeaNLCDORqNwJGpPdSnEsXnzfY7BtKYa2LdtJBkE8xZgSSv5SN6sotgdNoql8N8RYckJdt3cE5IUSStstpAVhyagjQgTVmt4hrZC3jI0C3Yif8AjA0Vj3GhPbQVUCdRRRQAUUTWt76ggEgE7AnU0aBsorE1mgAooooAxS7jHEmtgC2qs7SYJgACJMDU6lRHcjUb0ypJc/eXLjb5T5S6bARPTq5+eVe1ZXScY6i8Em/SrcV42Rm8+7JAB8uciak5dB32lie2tL8Bxt0ILBrRyg2yo5WbWVWYzTGxidI2rHirhl27c/o5cNbddNYcTOjQQpGU6yNY6kRCs+GzZtk4m5511lCnUlUUTHu5BLNJ0n61yXKX1v07lcYOOJf4OncB4yMRbkiHAGYa9RIInWDrvsQR0ppVJ8HxfZmXzLaBFGlxjnbMxkN1Ckss9ZOgy1ahw4fju/3jfzrr1Scops4lses2keuI3yqwsZ2IRZjc9YO+VczR2U1Vv2iYAfYBbTbzE3JGbRiSxHUnWYOutN+L8IB8tvNvKFcEkO0wwZJHaDcBJ7A0v/aPcyYRSWygXbctlLQIYaqNTv0itDMpPDhcsIFt2Rqbct5okxiLoEkjm/D8h31m2/EGJQuv2G82YHUXLWrS5kAtr6AfkaQ3PEK5JF7CypWB5sExiLjbQY1PvoZrdc49eDkpjOHAEtlBLEgRc0LZhJ5iNhMpp0pnq8MtWlgu8YvOjZ8HcCliCjPa1m024zEEZTO/8qs/gu813DXEuqYW49sI8NCBU5Z+8BmP/TpVAfxWRaGfE4BnkareI08oj0wxEDQnNqYiAdL3+z3FebhrlwFCHvOeRpXZBoeuoNZSjhdMe8OYjNbYybZgGZJQ6rPvEj3ietTaRcO4YfNunz7zAZU1K+oDMZ5BMB1GmnzFMfsB/rbv1H8qzLC7xN4g8hMqEC4RMmMqDXmM77GB1iudYjjbZg4VrimS9xhp0jmaJgk7ado1p94otRfu2bmci6LZR3chToQUAUAEmDudflFVvH8JxCc+HZmjlymAQsnQaANEtHUTHWuZyG3PG/DucGMFDc9LXwnxHdUDI2dRoUfp7BhJnf8AF+dXDhfExeUnKVYGGUxp1Go0IIIMiuY+FcAuRcxHm+pl0GUEnSFHL6jpoQSfebzwNstwdnBHzGoMdNM/5e1aUTknjfhjzaa87QRYqKKKfOSR8bi/LWYLEkBVG7Mdh/n0EmoQGS2M0ZgOaNsxkmOsSWA600IpB4lulVCopd2kLbG7d9tgAd9ANPaluQm14aVLZYxLx3icLuwJZYCCWYkiFA65tvgfjS3GeB8Xdvq11s1v925QEBQwLZlLEydl5o66ARVh8N+D/LunE4jK14iFUSVtCTsSeZiCJMDrHerXWVXFSWz+jdnK6/rV/sX8F4QmHtqigAwMxHXc/QEmB0phRRTqWeIRbbes83LYYEESCII9qqnjDg12/hvs4uKvOpW685SqzytGz7CToekHSrbWGWQQdQelWTwg5P4b8HY1LbB8LYzZm1uOCY1giJ0g/mfmzueFsYT/AKtgvy/w/o1ev9HAfw2ZPYGV3n0tIHyism1d/Gnztn/yVp+aX0z/ABRKKPC+LCn+iYM+wMT7enfQe1PPClq6lgp5S2bjO7MgIZLIMAAldGeADlB66wIp4eHlv4lx2EzlEKPhyjMR7EmpaWwBAECqym5fSyil8PGHsBFCjYfUk6kn3JJNbaKKoWF3HODJibTIyqSRoWEwZB+I1A2qh4DgfELNxrbWzetAMQ5dc/sJ0DbnQwdNTtXTaxFZTqjP6b1Xzr/iUfhwlJJLHqcuUiN1I6ERsdenYlxh7LCCu6mRrE9wZmJBjX2rxxvg91bjXsPD5sue0fbTMuoGaIkHePpO4JzoGIjup3U9iOh2pdVNSGLLlOGjHDYgOsj4EHcEbg9iKK2AUU6IGa8eUM2aBMRPWN4r3RQAUUUUAFFFFABRRXi7dCiWIA96APdFQ2xrExbts3+83KvynU9DIEHoazmvdrf9pv8ADQBLoqH9puD1W5GmqMD84MGB7Sfat9nEq3pPy2I+IOo+BoA20UUUAFFFFABWAgE6b71migAooooAxUfG4+3aXNcYKCYE9T2A3J9hUmqzxt81xjAOQZF67wzfCeQfIdzWN1n446aVQ7yw08Q8bwCbSAKN7l05RGuuXftvH5Vq4J4se4SSy3QACQiZSAdQRJ7dD9d6574j4pctXJzPkY7SMvpblJAOWWUnpsddIXbwTPebNYtlLegcZ2h2BEgsIOcnKJHYyYmOer7G9Z2pcSmNb/6dqsXg6hlMhgCD7H41sqp8L4nft3LlpcP5mXIzZLtuAzgz6yG1KzBEySeopqOL3+uDufK5Zj/vrpwl2imcOSx4MsRfCKWbYCT+u9aMLhST5lzVzsOiDsPfuevwgBBxXj2JzWk+wXMrXF3vYfmKhnAH7zebYOvY1Z7LkqCRlJAJWQY9pGhq5U8Y3HW7KG5ddURYlmIAEkAanuSBWMFj0urmtsGExp0P6g154jw+3fttbvIHRozK2xggj8wDXPeK4+9gbwCer7gkfvbagiApILkQDpqCSBGhZW+6VTTzV/U2rr76t9Ol1GxeBDww5XX0uNx7e69xUPgXiO3iVESrxJtsIYf8pgx8u/amjvAJgmBMDc0xGSktRk1njNGCxWcGRDKcrjswj8iCCPYipNVqx4nAvNOGxYzKh/gkx6okISVMdCAdKYDxGn9Xif8A61//AAVYgZXboUFmIAAkkmAAPeq/j/EjKRkCqCQFz+pzBMRIyyB7nuNDUDjXHrtwv5Fi44thcouL5aeaeZcyvDEARBICg9SYjnnFeJG46LixdFzm8wPp5e0FFEh51JJzco3G9J32yj5Ed4tCsf7HW8D4ottAufum25vST7MQAfgYPtTlWnUa1x7gPFXa5lQ5raQC5UjTKDHMxJOvp3g7Dr0bw/ehntiYgOonQSSGVR0AIUxtzVFHIcn1kW5XFVXsR5RRRTogasRiFRSzmFUST7VXXMpJEFpJB6ZtYJ76gE/HoKfYzChwJE5TI9j37T8aU40hFJbYamPb2G21c7mdnkUMUPHpV8Tw21Jz28wY53djyrlA5jJ30G3c96hYrjVtn+zYSyWdOXVItpIgQhgsdVjQDWZiafcAwzYy4Lj5fs1sygUMBccHQ82roPhExvBi2WuHIrs4HM2+pie4BMA+4/nRTxtjsxq3lY8Qv8M8A+yowZs7uQWaImABt20J9pjYCnVFFdBLFiOc3r1kfG4bOsDRgcynsw2+W4PsSOtZwmKDjsw0Zeqt2/z6jWt9RsTg8xzKcjgQGABkdiDuJ/yIqSCQyyCDsdKQ8O8FYaxiDftKQzKVKk5l3BEZ5ZYiAAQI6UyGJuL/ABLcj8Vsz/8Agwe22brWTxJYnLc/urn+GgncPN7glh3W41pC6GVaBIOvX5mpGIxARZPwAG5PYDqa028Yzei2wH4n5R9DzT8QPjWxMGM+cyzbAn7ogTA6TGp3PeIiEkvhBjB2CAWb1Pq3WNNFB7D89T1qRFZoqQKj414BcYHEYd8rqolcsh4PX3AJ13Eb71W8DxvB4n+j4+yEuKSuW4PSdQQh3EwToe89K6iVnelbeF8KXLmxbLEFdVkQd9DoJjtS1lHd6hqq9Rj1kv7FPwPA7Vl8thz5SE/u4UgMd2LRmYyOp6DrNWCw2Qq4+76v+A+rtoIVv+WkmIvjB4k4dlfy25rLAEjKd1JH4ToJ6EDtNl4cofXcHfY/rc/50koyjYM2y2vR0KK04WxkXKDKjadwO09QKK6xzDfUfE4BLgyuoZeoOx+I2I9jUiioaTAwqgCBoO1ZooqQCiiigAooooAKxWrE3son9df11+FV6zxa5Ovm+0ZyDr7YYD23/nU4BZ6Kj4TFZxsQ0SQQRH9oA1IqACiiigAooooAhcV4RbxCZLyhhuO6nuD0NeeF8ONpcrNmjQHrHv71PoqOqb0t2eYFFFFSVCisUg4nxZmd7dtigTRmWCxMSQJkLEjpJMxtNZ2WKC1l4Qc3iHd3EqvqYD4kCtWF4nbuEi26sRuBv22PvXO8X4mtyyWRcz66hc5JBEmSxJPSW6x7UtwnGLiXQl0t5hKmyVI9JEeocpbRjG0T03TXN9+HQj/58nHdOwUUu4HxE3rUvAdTlcDaYBn2BUq0e9Mafi01qOa008YVGxGMynKozN26Ad2P3R+gDWcbeKoSoltAvxYhQT7AkE+01X/GXDQcF5YPqu2Q0zzlrqg5shB1LToakg88R8U27YJe61yJ5bAhdAW/isQNh0IPalH/AMyaZGFxJt5lgrcuElCQpMs66ywEf+wjcYm39qFq3Za6Guqpe6xJAQSBnXZUZiMzbmTOpKl/FuLXN59jOSwGbzFWP32oIjTmVl1jp0AmJSjBpSJSb+HS+G+JLF0gLdvWHI9F8MJ0ne7IMDs1PbWMIIW4AJ2cehv5H2PyJrmNvHYlrYPkWl1kA3p9NvEgaojKfS/Xce+lx8DBjh7qXAsLedQoJZQpVGgFlEiWYxHWKs0VTLPWah8P5S1sknIZUmZyNJAkjWDmXroBOs1MqCQrW99QQCQCdgSNaWcf48MOpiC+UtqdFG0n56AdT2AJHOsd4hZzmto14GTcZhlnWNJ6DUEAQOXXSlreQq/Bqjiyu9+I63NZqgcE8TsoVUZSDoLbEEDrAZSYAHQSBt00uXDeIi6DplYRImd9iD1B16DY6Vaq+Fni+lbuPOr+RNooorcXME1SrhDB2GzlmkdcxJH1EGasPGs7jywsI2lxyR6eqqNySNJ6CesCoBt6mf1+tK5vNl8iOcXxtnOeNeFblxxcs22GYEMsBRoQVYy2hidzrvuWrfb8JeWme+wJ0LNcYi2uXLAk6zA0Jgj7omKtyMb2KFqxpCfvLkyqCdAF2Lk9+nwisp4Be5dzYrEPdtqzFbewIJ0BAUDbSdTqYIrKqiU1o9PmdVjDwdw83bLXLNxsPbZyFS0EhsvKXOdJBaNgBoBpJNWD/RFz/ar/ANLX/jpklsKAAAANgNq9V1Yx6rDjzl2k2VbjHAsRntMuNvAB4IZbJUFlZVPoBJzsoifvewrf4xGXBczsMtzDE3ABmEX7XNABB7xFPr9gOpVtj+t+h96R8cwbXrLYe5c8tmK5b2UENDAiRoA8hdOvTeBdfSrOaJxW4LlwJisPBa4R5gAczbtgSPMUAmQAY/FVQXiT4vFOly5ash8xdmBy5jfk5eciJK6kgaE6mC3RR+zPFG/dBNhkJlbjqpLcoHphiCNetSB+y7Ef1mFHT/V0On9gSa1nCqedmZxlOPxFJwmKvYVfKTF4e9aLsMxAlAPtC7Z5K8xIGurAaTNdW8By+FvMtwHzL1wrcUQPSiyASdssa9RSG5+yy8QYvYWY0BwqRptqIjtI2HerH4S4VcwuGFglDdzM1woIt28x6DqYjTvMwKiSgo5Fkpyb9M4bg1837jLjb3KEtkFLREwXOmQQedfkaZHhmI/2tv7q1/KmNiwEECepkmSSSST9Sa2ViXOZeLsEftBt4lnu+YLTWm0RJUmVYLEvuRE9+WCSnx/h6+hW9hGe4Lc5bbnmQERAmVdeUaRp2MmOoce8PWsVbIuIrNAysRqCDI13Gv03ql8J8OcQs3SmYPaAYjzIJA+6oYbk6jXb6GkL6JOXaJ0uNfGMc30W+G8M5Au4hovXWICEgQPTomYAOY1kdPjV94TyXRP30yzPVSWA+YZzPtSvA4VLj+Y9tVuKSp6sNpBMAg6x8PY04FptcmjCCvTXeD7HWfr0FL1/rZ2J5NndYOazWrDYgOoZdj9QeoPYg6UV2DmHq4k1VvEDXLpOHwiBn0Fx29Fufxf70GYGv1q2V5VANgBOpjvWU6ozesvCbj6hX4c8PJg7XlpzEmXc7s3eOg02/wCtNazRWiWeIq229YUUUVJAV5uWwwIYAg6EHUH5V6ooAS4255AlWIGgVS6x3MecQBvtm22Ag1pHHnndPjCEflfp5fs5lIkieoMGoFngNtTMsT3IWfrlmp8AzYU3N7pZTPoKgbREoS0anrMimCKAABsKAsV6qACiiigDFFZooAq3HsDfs3jiLE3LbAedZAJblEZ0E6tAgj4b044PdFxBcAIDDSY/Q+FMa8pbAmABJJMDcnr8az/HHdLubccMhY2orNFaFAooooAKKKKACiiigAooooAKKKKACiiigAooooAKKKKACiiigAooo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4" name="AutoShape 6" descr="data:image/jpeg;base64,/9j/4AAQSkZJRgABAQAAAQABAAD/2wCEAAkGBhQSERUUEhQUFBQWFBQXFxQYFRcYFxQUFxUVFRQUGBQXHCYeFxokGhQUHy8gJCcpLC0sFx4xNTAqNSYrLCkBCQoKDgwOGg8PGiklHR0sKSksLCosLCwpKSkpKSwpLCwsKSwsLCksKSwsLCksLCksKSwpLCwsKSwsLCkpLCwsLP/AABEIALUBFwMBIgACEQEDEQH/xAAcAAAABwEBAAAAAAAAAAAAAAAAAQMEBQYHAgj/xABTEAACAAQCBAYMCgYIBQUAAAABAgADBBESIQUGMUETIlFhcZEHFCMkMlNyc4GxstEzNEJSVJKTobPBFhdigqKjFSVDY3TC0uFkg8Pw8TVEZZS0/8QAGgEAAgMBAQAAAAAAAAAAAAAAAAUBAgQDBv/EADARAAIBAgQEBQQCAgMAAAAAAAABAgMRBBIhMQUTQVEUIjIzgTRSYXFCU2KRIyTB/9oADAMBAAIRAxEAPwDSKmqWWhd2VEUXZmIAA5STEV+mlF9LkfaCEdex/V1T5A6saXij6S0xLlPgwOzFcVklhuLewvstGCpNppJXbN1OmpxcpSskX8a50X0uR9osA65UV7dt0/2ixm51gX6PP6OCUfnAfTwGfas/7Nb+uIvV+xkqNH+xGkHXGi+lyPtF98F+mlD9Lp/tF98Zr/T4+jT/AKie+A2nl+iz7+RL98H/AC/YybUP7EaSddqH6XI+0X8o5/Tih+lyPriM3Gnx9FnfZp74M6fAHxad0YE/1QXq/Ywy0P7EaL+nND9LkfXg/wBN6H6VJ+tGdDT/APw0/wCon+qOxpwfR5/2af6orer9jDLQ/sRoY13ovpUn68czdeKIIzCpkmyk2x7bC4Hp2emM/wD6cP0ef9VP9UI1WnTgYdrT/BbcmWR54lc2/oYZaFvcNEpNM1TypcwpRos1FZA0+YDZlDAZpmbEbIctVVewrRhrbOHm3PQODvGba9t3roc3B4qek4ZG89ETOtVSqafoWdlRRLPGJsLXnbSeciNCjoZblvarrAQCtGCdgM6aCeWwMvOOmqqsDjJSAk2F58wA8gzl5mKRr3Xym0joyYJksyw5JmYlwACYtzjvbKHHZLrFnSaabJZJsuTVo0xkYOJYIyLYb2GRiMuwXLj2xVfMpb+emdduD2beqG9LpWfMuENE5BzC1DuR0gJcRGzqqVU1FYUmXk9pLKadLDNhYvNaykDjEKwJAvtiuaDmT6WqpJfCUdZKdxLltLRBOlS8Ob8UBlAXbe4gy3IuXiXW1L3w9pthJDWnTDhIvcGyZRzS6VnzLhGoXYbQs92t04VyjNqGRONFpcScWPtrjBcmMvE5mAWzPFhaabzdD9pYDNWUvCcFbIYkxCbhFwLYr4oMgXNFWtqSzIO0yy54ROmYgOdcFxHM3Ss5VDM1CqseKxqHCtuNiVsc+SKfXaqTZlTVVlFMKVcqsay3GGaglyzgsdhzO3I7MoYpozhaeimLVSKepSnmdznqplMrTpmL4QFQQbg5HK3TFsqJ1L1pPStXJkvO4OlZEls5AnTLlVFzY8HY5CF5OuFGVU9tSBcA2M1LgkbDntitavVzzdEVIeXLQIlTLRpQIlTVCE8Ii7MJJOzKI2RKUKvFXwR8kcg5oyV6qpdDXh6DrX1LwdcKP6XT/ap74Ia40f0un+1X3xTMA5F+qI4wAbh1CM/i12NfgP8AIup1zo/pUj7RffCf6a0X0uR9oIpVRORBdyijlNurnMMm09Tj5acl8LW9mLLEZtolZYOMd5o0L9N6H6XI+uIB12ovpUn68UalrZUwXlsjdFvVDjDzCKvE23iWWBT2kXFtdaL6VI+uIH6aUWztqT9aKfhHIOqAFHJ90R4v8FvAf5Fu/TSh+lSPrx1+mVH9Jk/WzioWhhp0d7zfIP3EGJjirtKxWWBsr5jW6H4RfTn+6YEcaKOcvyR7BgQxjLQVyWpBa+MBo6pv4se2kZ3pBu/emmH4hzvGi69rfR1SP7r/ADLGc1479sdna4H8wxEfdj8hU9ifwOcUckx0uXVBXhqIgXvHEhXmsUkS2nONoQCy+XMPFX0n0RI6A0C1W5zKyEa0xxtdtplITsNjxn3bBnF4rK2RQyVAUKL4ZcqWoxTHtfCo3mwuWOwZkxnqVbaI10qF9ZFVpdSJ5TFPmypNgTZFaaQAL5scIv0CGuiNArVX4OonIcCTF4WnlgTJLkhJq4XvhJU7bGCOtukaprSuCpkJFrATHN1LjEzcUASwZhIFsJXbiEQur82upWJlNKPCsCyvLFip4NksRYqvfCcUWAxHkjlnl3NKpU+xYK3VCql3Kqk9f7slX6eDfb0BrxDhsz02IIsQeQqc1PMYu2reuq1DmTNUyZ4vZCbrMAvcyybEkWa6nMYTyQ70/q0lSMQsk4CyzbbQPkOB4aHrG47otGs07SKTw0WrxKAEgTRdbcuXXlHbSWDMrqVdGKul74SLHaMiCLEHeDBHmjRe5hacXYbVOnqqnp5YEyU6SuDRFenRrC4UZnfbfEvN0nVTLF5sl8vlUkprXztxiYresPwDeVL9sRYZB4q+SPVCjHydNrIP+FQVZSz6nTVdSbXmybLfCO05NhfbYbvRHUrSNYoISfLUHaFpZQv0gbYKBC3xFTuOvCUvtFJemK1RlUoANgFNLFuoxyuk6wElahATtIppQJ9IzjmBB4ip3DwlLsLLpqtGypS9737WljPrjldK1gvhqEBO21NKF+m22EhBmDn1O4eFpdhT+mK0bKpbnMnteXnsGfVCc6vq3Fnny2F7gNSymAO3IHIQIEHiKncPC0uwJ9fVvLaW1SMDKVIEiWOKQQQLbNsEgsAOQAX9EHAjnOpKfqOsKMIelDTSOlEkrimG18gNrMeQCIOo07Pcng7IN1hiPTiOV/RCOlqjhKhgbcQ4EG07FJPpLQzlK6TOPwyczXTEL2yTLK4tzxuo4dJXYpxOLk5OMXoJTpzl+6lpjjeQSR0ZADqhOfKe9xccXilWN/SpyhxNzuSbZ7d9juEcpNU3C7B022nrjRe2yMGr3GROEY3DY1sLqbdDXiy6C1nDKBObK9g5GfQ9th2ZxBsgsRe+3by8whjS07yyRuKkjfmtja33REoRqR13OtKrOjK8TTbwLw3pJ4eWrDYyqesCFrwnatoejTukzsCGOnPi07l4NoehoY6ZJ7Xnbfg29UXp+pFZ+lmqaIPwfkr7ECC0QcpR2cRfYgQ5R5uW5E68D+r6nzX+ZYzrSHxwf4f/AKkaLryL6OqfNH2ljOdIgduL/hz+JFo+7H5Cp9PP4HFoSmh2KpL+Ed1lp5TZA25hc+gwpvMSOqkoNpCSNuBJ0w9ICy1P8xoZzdotiSms0kjQdGaPWnlJKliyotucnex5ybkxUdcKB3qThnFLyKeUVwI1kn1PBTcJOakgAm20C2yLvaKrp9u+tmWChz5e/hnzQvWo3aK9LpZwlO/bHGNLWzCOBl7eHEp1HICqoBbYEUDIQ5r9CTMUwdsse71Ms2lSxxRQoxtkbXEuWLbrXELsBwDbfiNbmd3fgiSq249Rl/7qr3//AB4ziSLFUqaKY+J3nOWA4QELLBExpFPUXBC3BxucxnmfnNfVLRnbtxGGzIA//SpB+caIxzPSYiRaJUdedFiy1IFsFkmnZeU54rHlwOb+SxG4RVbxpelpSzJMyUxHdJUxQCQCbqcwNptGZSs1Q/OSW1+XEob8zHei9LGLFR1UiO1kfuD+VL9tYnKYcRfJHqiD1lI4B7cqe2sTtOeKvkj1Qv4nvEbcF2kKQIBgsMJz0IcCAIBgJBAECBAQAwIEAQEgtB2giYAMBAx1T0OG0wSwuqS3nC4y4Riq357Yr9UWfXbVtOAqKlVJnkS2xk5oqsuILycS8Qsqt4Cck0lhLKvJmEHjKk21nT9pXVT6Yvujp0lkCy2VxgDWx4yVNs2xEnO+YO+8OaE80Ezz+KpZKjXfUwGdUggqciCMucbvXHdOLC1rZ/d/3nGgaxdiThajhaeYJaG15ZDZEL8luc2Fjsis6waIWmSWeElTCZnBMJRLDhAgZgQWJDK1lNrXBvaOko6aGRablbnTzLZVAuWa5vDiZUjhAnMb83JHFTcTEsuZyuRszz9MRs+ZhmksN537Ru6BsiIxUgvYvmqr3pUvysB0BsomDDPQsgpTy1OZCDZz529F4eQnqO83Y9NRTVOKfZB2hrpb4vN82/smHYOUNdL/ABed5p/ZMVh6kXn6WaZofwZXkJ+HBxzoY9zk+bl/hwIdI80yL16P9XVO/uf+ZYzrSXx0cna//UzjRteT/V1V5o+0sZzpLOsX/DnP/mZxaPuw+QqfTz+Be0NJVKZ1bTyeMFmnCxDFSER1mtYjfaWR6Yc4YjhUslRw6AlqZpZA5Rm05ctpKG0Mp6piak7STNtil641cxKpcErhAUo78cLhtW3TaM7sMPNe8XCjq1mosxDdHUMp5iLiK3rCe+dl+JRf/vEYFuNd0VptIzzIbvYAdpVWZnDwTVjEbBdoawtv2gw9rq6qxVF6ZAO2Kwnu4Nj2lYjJMxhzB37LCO503vZ8/wD2dcdm4Vy74faUmG1V/iK30f1eDEsCtzp8/DxpaAMwGUwsVXgKFTbi8bi4Tt2k8kam97nluYzvSC8Vd13+/Bo0CNEbb6YiRKITWbR64BUhFadTBpks5glQCZkvoZQw6bRQpagLLHJLlDLza3i7661wWRwV855wEckoZzm+pxRzuIoFARgIHyXmIByKrHCPQCB6BHagupjxT2Q11m+Afba6W6MYidpvAXyV9UQOsfxdulN9/lrE9TeAvkj1Rg4nvEa8F2kKQIEC0Jz0IIEGYK0BKBAgWgQEgMAQLQcABQYgCCMQQKUMmXMqJaTWRUW00hmA4Qo1klgHbxrE8wi96Mp5SSlElFSWbsAosOMcRNtxJMZ3VUomKVIGYIBIBsSLXFxkRFu1J0tMnU9p+ETZTcG1r7AowMbnMstmuOWGWFmsuVCfG02pZnsywxWZehZbVSiXIEuXTzXnOxW3CVE2XZSg3gA4i2y4AizQzpWdpkxmNpdkWWu/i4scw8lyQAORY1i8yXXrRRk1jHCX4SzIFAucVg1wMhZrgnZnENq/oMzZ5nOLIhyUjw2XLLlA3xu8+nBJYKvCYCFYgZbSoB3cbOM00Y4wBL8dAFmLvVx4YI3G/rjjXm4QvFGnCUozqed7dBwBB2g4KFDHwYhrpU2kTfNvl+4YdCG2lB3Cb5p/ZMWhuis/S/0aPoc9yk+al/hiBHGhD3CT5qV+GIEOjzYw14z0dU+aPtLGfVqk1ygfRz+II0PXUf1fU+aPrEZ1pG3bqf4dvT3QRMfdj8kT+nn8DnD/AOIjtDkEO+55jnnsDhBPVDyom4UY7wrH7iQPuhtoZSJEu/zQdu88bLrENRGtETmq2s4o2EidbtZm7m/iXOZlt+wTsO6D13rqkVncpUxkMqnwTEAKtgmGcCWwsLhwPREXMRWuGzByIIuDzWhXROm6mj4slhMlD+wmHwfImDNduw5RxlS6o1U6/SRFvVVxUrwNQRgmSvBGaTJnCuPgcuPneHM+s0g+O8qfx3mO2WRaZK4FrASN6bouVP2SpP8AbS6iU3kcIvoeXfL0Q7bshUVvhXPMJU6+WXzI4a/aa1KPcz6qbSDAHgp2JTcDCxu54K1wJIuO4pkTu2xqVTplZFOJ1VaWcCYl290Ki8tR8psWVvyiBruyELWp5Mxzueb3JOrNz0WHTFXqZ0ydM4Se/CMPBFrIg5ETYvTtPLE8ty6HOVeMdnqL1ekJlRMadMGEkYUTbwUoXITyiTdjy9ERdBcTJ67hMDD99FJy9ESANsoYyfjU6+WJJRA5QMQ9eUakrKxhcs12xLWWUVkNs2oRmPnryRN0vgL5I9UQesSd7t5SfiLE7TeAvkj1Qn4nvEf8F2kKCDgoMwoPQhgwIIQYgAEFBiE5ktRTvVzlZqZGwiWjBTO42FphbaZYOQUZtbPKOlOlKo7I41qypRuwCoW+HEt+TEL9V47MdUWvWjiCO1Flyr2u0uUG6cHhNlyEnmiU0poBUThqW7ySoYy1JaynPhZOZuOVOQEixFo1TwbS0epkp8QTfmRDu4A3+gXJ5gozJ6IWk6MmPiAnUqTENnkzGYNLvmqM6m2PeQBle1ztiu19f30mCaikIbOFZ+DJDANdfBJuoBPKSbRNavVcxUkIRRzONZ5CyC8wgZs0udNa0+ZcG4BO3K9rR0pUIKN57s54jEzcrQ2XUc1NBNklRNEuz+C6PiUkWOG7AEMRmOWD0VpedSl+DSXMR2xkMxRwxABs4BDLkLXGUWzTOj+Ep2WWoDDC8tbAAOpxqthsvmPTGe6S0wJbCWEbhSbCUylGXK5LX2KBbMXis6UoSTpLcIVo1INVntqW1df1UjhpE2UpKgzMUt1QsQoJKkMBcjO0WaZPVbYiBfZ+0eYbT6IxjSunlsZM3uZZRib4QBCbEqq2JY2yBty3yg6nssmWtqSUQ2w1E9hMmt+6OKB+zsHJGunGo150Ya06Sty3dGyTMTLxTguM2sMQF9wOQPOeqKRrrrBQU0nggwacpLIsoh3WYc2aY53NnixEk35ssp0vrPWzz3xOnEH5NyiehVsIho78pdTNzesTXqGsE2WkxdjKD0HePQbj0QteKnqJpMGW0k7VJZedW29R9cWu8Ia1PlzcT01CpzaakdXhtpM9xm+ameyYcQ30j8DN2fBzPZMUjujpP0v9GgaCykSL+JlfhiBBaG+LyL+JlfhiBDm55ywjrmO8KnzR9YjOdKjv1fMzPT3QRouuv/p9T5k+sRnOlT34nmX/ABFi0feh8kTX/Xn8HVahaXMUbSjgdJUgeuDkG0tBbCQii3PYQo3N64In0w2EF+hwTeCgsXJ98C+VyQAN5IA9JgDcItHaiEBMxfBpMmDllyncfWAsYcvJmr4UioXLaZLkfwgxXMu50VOXYMDfB2hKmq1ckKQxG0A5jpG0QreC5S1tzq8NhIYzxMsMPBYTylsQOY5s8+eFsUdI8BKI7WP4u3lJ7YiapPAXyR6ohNZD3u/SntCJujHc18keqE3E/wCJ6Lgu0ha0FaOoIwoPQhQBBwIAOXvY222y6d0d6eo+F0PS4FZ0USmmKgNyFRxew5HtfpJ3QRMSepmkRLZ6ZzYXaZJJNgUOcxBfLisb9Dc0bcJNRdhdj4txTMqNYrkNMJAuUVbiyDdY7zn4W7msAbrqBrQEbtKc95U0HgpitbCXyw4vk4uNzq19zCGPZD1O7WfhpK9xmNYi2UpjmVtuU3y5DFUWhVmWVIVnmsRhsTxWvmAOUkbPVbNw0pIR6xZpWkdBrSTjLlqBJmLjXmYWWahJJLDMML/OaGs6TiAFytiCpGRVh4LKdxES2lKabLo6YVLiZPWaAW2GzJMBUsPCYLa53kRGQlxXlndD/BvPTs+hKSdcZ0u3DIs1AOM6cWZb5xQ8VstoBB5oqOntYXn1RqMLGSy8FIT5ZBzDBeRze+8CJpv+7/fGbV2kmlTSJJ4i4hLLWYqhO0X2XzseSNmCqOd1LoL+I0FBLL1HekUZ+FCTU4S5aZLAIYgfID/KAA2dMROjKWW5bG4BA4ik4Q55C1shCY0i5miaxuwYE7r2ytYc0JVUrjXAKqxxKDnxTfYd9oZilK2h3WVcxuI7Gy5Bb3A5AOWGwMdKl946TlAKchv0XgsWTSHeh9IGTOSYNxFxyqcmHVGqI9wCNh2dEY+F3RrlEmGWg5FX1CFPEEtGOeGSfmXQXBhHSHwMzzcz2GhWEq/4GZ5t/ZMLY+pDeezL5oj4tI8zK/DWCjnQp71keYk+wsCG550413/9PqbeKb7iIzrSY76ln+4me2nvjRddh3hVeZf1iM70mnfUo/3MwfxpF17sPkiX09T4F7xyYHPHE9yBxVxMSqovznY2VfSSIbHn0rvQVoaN58wS5S4mtck+Ai3Ixuw2DkG07OeLvofU2TJAZ+7zfnuAVXyJfgoOs88PNXNBrSyQm1ycUx/nzDtPkjYo5AIlDGKpVctENKVGMFfqcgx0I4jsxnNJGaW0DIqPhZaltz+C45xMGcUjTmr0ykN7mbIOyZbjJyCaBlb9sZcoG2NHJzgmQEEGxBBBB2EHaCN8XjUcTnOlGaMoMHaH2ndEdrTigvwbXaVzC4xSz5JItzEQyCxvi7q4rlBxdmRmsB73fpT2xE9RnuaeSPVEBrEO4N0p7YifpfAXyV9UJ+JdD0HBv5CwMAwV4F4UHoA7wQ9MCBo6VwlUoKq8qULzlYiwE3EktsPysJF/3hHSnTzyscq1VUo5hnVaXlS74piggXsCCd2wDbttDCdQvU5zO5IDeWtgXLbnmfNH7MWOp1PqBUZmXUSXQqGwLLmUtmLS3TDbEwJ2nwrWJzhtOltLcypmUxQCQDdWBvZ0PISD0HKNc6XJWaOv5MdOuq7yz0/Hcm6HWOTUyTT1eCU7KyFWsEmbg8pzlz2vcGC1f1eo9GqZhmIWIzmuyghfmoBnnvIzNz0RATZQYWYBhyEAjqMJyqGWh4qIp5QoBiFi7KxSeAvK6Y/0xpbtmaGAIlICJYYWLsRZppHyRbJRyEnfDWCMM9JVpQKijjzCQt9igKSXPMMukmOHmrTSNnlw9NtvREfpTSyzFZFJCcbhH+ci+EqH5VzkTs2xQ6udjdiMgSbDkXKw6rRJVdUEMp5ZywGWynPYxDgjnBJ9MRk4KXPB3wk8UHbYnIdeUPaVKNKOWJ5qtXnWlnkKUNHwjhSwUWJLHYLC9ucm2yHg0xdVRpUt1QcUkG9gN9jbbnHE6RhIkrmyqzTD/eWO/kUZdN4j5W2w35D05R1OG+5LDTzlSRLkgIF/s75E2yucoPTVaWd1xBFwKQoAFyVViMhfaTCU6gMtKhTa6mUMtmZJ/Iw00g15h6FHUoiWyEuo4p5STKiUqeCeCB8rLHt6DGoCM91LocdQH+TLBb0nij1xoIhNj53mo9j0PDYWpuXf/wADvCdae5TPNv7JhSEa0dymeQ/smMEfUhlPZl70MvesjzEn2FgR1oQd7SPMyvw1gQ3POieux7wqvNP6xGeaRciqlWNjwUzPnxJ1xoeu/wARqt3cZm2M60oe+pPmZntJF17sPkrL6efwLE/nD/VWm4Wvl3FxJlvN/fPc5fViYwzygatVM5dIqsgIeESWHD3+BUuzlSNjZeqGVR+ViagvOjVRAYwAIJzC+43RmnZB1ir6acsyWeBpzxUPEYTHFy2O4uLgZCLdqtrjIrlPBMQ6gY5bZMvOBc3W98xEd2SNCzJ9H3JTMaXNWYZYvd0UEMBbmMZLo2dP0fUypyqytYPgO1pZuGRhuvY9QMdFFSRVuzPQoOcAw2oK1Z0tJqXwzEVxfLJhfZ93ohwDHFl0V7XqQDS4xmZLo/PgJCTB0YWv6IphEXDXStdZTyyimTMpqjFMLcZXWWWVAtt9vuMU2W/FF+Qde+NdB+Uw4tLMRmsY73bpT2hFgpxxF8kejKIHWL4s/SvtL74naQ8RfJHqhfxL+I14NtIVEHBXg4UHoBKpBKMFyYqwHTbKJXse0UpFmlTx8dyhUh5Ssq3U3PGUlduY64jzHDqQwdGZHXwXU5jm5Cv7Jy9caKFbluz2MuIoc1XW6NFiidkUYHlTUfBMwTA1wCnArxgWBzvjIAI5THS63ViixlU84/PxtLv0pYgH0xS+yJpKfUzEYyWlqJYUhWxqSGZtoHONo3QxpzjJ2dhPUp1YK6T0I79KnCFjOmE3w2wpnYbVuOJ05nmERp1hnBSFmTRia9sRNhu43hXPNDCjpDNdUG++02y3+qCmh0mG4ZGG7YRuHqjbyodIoxc2f3P/AGTkjStTeXIaYeOwxDa4U/JLbsrxxcrNmqS1uOkslicBI4QEHnwjriFp5+FsW/jdZBF/vjqbXMVVTbik2Ns9lhc77DKLRhGOyKzlOWjYdfODtjFgWUFhuDbG9V/THdA2C80i+AjCDvc7PQNsNDs/KDLXAHJyDftJ+6JKtCkuqIDMDx2yxb7G+I+nZ6YSlvYg8hB6jeCtBMICSQRu95tzm0yXlfaLOSeeGJMLG2C+V8drnba17DmzhKAhaFp1Abuk0fsL9zRdxsjP9R5lqkjllt6wY0C0I8arVT0nD3eiv2wxCNd8FM82/smFrQhpAdymebf2TGOPqRtn6WXzQQ71kX28BJ/DEHBaA+KSPMSfwxBw5POCWvI7wq/NPGd6U+MSfNTPaSNE16NqCr80/rjPdJjviTnnwU31y4uvdh8kS+nqfB0L7Yeao1SrpNAwzaQ6BjsxscaqOcqjQ3tEdIlszzWU4WWanBtfwXlAWbrNj0QyksysJqTyu5symAwiL1c04KqSHthdSVmJvRxtHQdoO8RLAwucbOw2Uk1cK0VTsh6qmqk8LJFqqSCyEDNwNsu42m2Y57RbIF4FoS1cZ6Ims8iUzqUdpaFkIsVYqLgjdY3hyVju8Jk9XqtvirJKn2TWUUNjcsZsvCAc7AkzPRwYe/SIq8sg5jMHP0HMQ91j0uKuaWU3lIrJK3YybCZN6DYKDyAnfENomdeTL2XAwm24qSpz37I20ouMdRbiJ5padBvrIe936V9tYm6XwF8keqITWRu936U9sRO0x4i+SPVC3iX8Rxwa1pCoEAQRYRzwyj5S9YhTZnoMyOxBXhI1ssbXQfvL74TOlZXjZf1198Tll2KucV1HEC0Mm01IG2dK+uvvjk6ep/HS/rCLKnLsyHUh3X+xhpvVNJxxyyJczbcZBjuvbYecRXNL6MqCoM6SxZcuFSzYhuDAbekRcDrHTeOTrJ9Qjj9Jqfxv8Le6NlKvXpq1rowVsNh6rzXSf4ZmTCCtF70lUUE48e+L5yo4brAz9MM6SXQS87TJh5XlubejIfdG5Ym6u4u/6F0sKlKymrFepdDTHThPBl4kUE7WLNh4o32iR0hTS5HwRv3CYMV74nLBDzbzsia0np+Wwl4VmcSYrWMuykWKnosDeIanpgWOLDhlB2YHPIT2Nrc9hHahNzV5KxkxMI05pRd0QE6XhOHky9O/ZzxzbOOnXLFawN7cnOPvEcCOpQXZSEXkZmO7dYHnvnCa5kADabc55oPGWsBnYmwG3M80SOjwaedLeYFJv8GWFxlkW+bt3xEtE2iY2zJMuGrOrop1xN8Kwz/ZG3CPTtMT0VVtcG+ZJHTNvfqEJtri+7gPrOfVCOdGrUlmZ6GGKw9OOWL0RbwYQr27lM83M9kxVv0ymf3PVMMIVGtc1kcYkzVhlLfYQRkTs2xEcLUvqTLHUmnY2/QY72kcnAyfw1go51ea9JTnlkST/LX3QIYCkT17+IVnmpn3GMvbSYnVEoYSLS5m+98090ahr6O8KzzM31xkGjj3zL83N/yx1gk6kX+zhUm1Tkl1LNKXnt/5hhoj4O+9mmMec422wvUyyykBihPyha4PpgpMkSwFXIKAANvpvDAUC1PPmSZomyGwzLAEHNJq/MmD1MMxF30RrnJnEIx4Gb4tyBc78D7Jg6M+aKKJkcTZKuLMoYHcQD645ypKWp2p13A1yObxktO0yV8DOnyhyJNbCObA1x90LHSVScjVVJHnAvsgRx5DNSxcTS9I6UlU64p0xZY/aNiTyBdpPQIoun9ZnqgZaBpcg7b5TJw5CP7NObad9ohlkKGxEXbe5JZvrtcwoxi8KKTuzjUxLlogwvIAAB1c1oaaMSwmD5s5+bIkEZbtph2DlnDKRxaiZf8AtFlsDuuoKt/l6472MyfcR1lXvZ/3faWK7MpiT4PXNaLJrK96d7n5uX76xDsYxYnRo34W2VjLtP8AYT0uxgu0f2JX8Rh4Jg5R1++OGnr85esfmYy3Zp0EO0f2ZP1CfzjoUDbuD2Xyl7uuFe20+cvWI4Nenzx1wXkT5TntNvnL9msGKVs+P/AvugzXJ877j7oHby/tfUb3QXkGgO1j4xv4fdAFMfnv1j3R2K0blc/uGOTUncjn933mItInQBpuVn+tBGkHK/12gdsnxb+kqPzg+Gfxf8aweZEKwnNo1Cnwjkfltnl0x09E5luEaUzTMDNxwrBQLlbHZmb+iE501rWZbKTY8a/FALNu5B98RpkFpgWwxGXe3KzKW/ONdBO15GerZjefLIIViuWXhBgOU3GUJDbuh6s+V2uVK91xEqw3LYeFzbcoY3juVRIS9J4RYXHMoEsHpI4x6xCc3SBYoSiBU3Ktgb7bk7T0wzEPJbd7nnnL9yE/nEb6EaLUnEtYEAWIuNm+FVUWJysMojNFEtLtjK4crADZt3iHfa5+e/WPyEL5Rs7XNiloODCc7wW8ltvRCQpNvGfd8sxxMoVCtmx4p2sTuMQkr7kNs3bVnOipr/R5PsCDhLVUntGm397yvYECLssda9jvGsH9zN/OMWl1DJMWYqh7KwtiA2gZ3PRG7ax6OM+RUSlIUzEmICdgLXAJjOh2L6rLulN1zPdHRNrVHKUc2jK0dYJviR9oPdHI09N8SPtOboiz/qwqvGU3XM90Adi6qO2ZT36Znui/Nqfg5eHh2KuNNzM+5D7T/aC/p+b4kfaf7RZ27FtXum038zZ1QD2LavxtN/M2dUHMn3QeHp9is/0/N8SPtP8AaCGn5viV+0/2izfqtq/G0v8AM90H+q6q8bTfzPdBzJ9yPDw7FZGsE3xKj/mf7QP6fm+JT7Q+6LMOxbV+Npv5nujlexdWeMpum8zP+GDmT/BPIh2K5/T07xSfaH3QP6fneJl8vhno5Isn6rqzxlMPTM90Adi6r8bTfzPdEOpUBUKfYqdfpCbOlmW0uWobDc42NrG+y0NRQy/mCLwexfV+Nprf8z3QR7FlV42m6e6e6KSc5bnSMIxVkilLRy/mL1COu1l+YvUIun6rqrxtN1TPdBfqtq/G038z3RXI+5cp3AjcAPQIO0XBexdV53m038z3QP1XVfjabrme6K5H3JuVCBeLf+q+r8ZTdcz3QR7GFX4ym65nugyMLlS2wLRbv1X1fjKa3TM/0wD2L6vxlN1zPdBy2FyomCAi3/qvq/GU3XM90dfqwqvG038zL7ojlsLlErb2a23AVHTMdU9WKEgvf9hsViB+4hH5Rem7FFUWDcLTZMhteZnhJIHg8p+6Cl9iWqE5pvC0xZseXHsMYIuDbO14202oxszNOMnJsyxlAC8pBJ6Q1hHAjRx2EKnx8jbyPs6oH6kanx8j+P1Wi+ePctkZnTqMrcgJzvmfVCzv3JRyux6gq++NA/UhU759P1TLeqFH7CtSQB2xIsL2Fnyub8kRnj3DIyh6Dfjkco9UTRMWWl7DVTLbEJ8g5EZiZv6BDwdiyp8dT9UyMtWN5XR1hexTxHE/wW8lvUYuf6rKnx1P9WZAbsU1JBHD0+YI8GZyEcsc1B3LO5etVltRUw/4eT98sQUO9E0PAU8qUTi4OWiFuUqtr2gRLLD+omcdh+0fWY5DQIEXW5VgxQMUFAi5CDLQMcFAgJOrwA0FAgAF4O8CBEMAoK8CBFQDxQRgQIADvAJgQIADvAvAgRDA5JgHZAgQAGDBmBAiQCtBiBAiAOYBgQIlAC8AQUCIAMCATBQIADMHAgQEoImAIECKsk5aDgQI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6" name="AutoShape 8" descr="data:image/jpeg;base64,/9j/4AAQSkZJRgABAQAAAQABAAD/2wCEAAkGBhQSERUUEhQUFBQWFBQXFxQYFRcYFxQUFxUVFRQUGBQXHCYeFxokGhQUHy8gJCcpLC0sFx4xNTAqNSYrLCkBCQoKDgwOGg8PGiklHR0sKSksLCosLCwpKSkpKSwpLCwsKSwsLCksKSwsLCksLCksKSwpLCwsKSwsLCkpLCwsLP/AABEIALUBFwMBIgACEQEDEQH/xAAcAAAABwEBAAAAAAAAAAAAAAAAAQMEBQYHAgj/xABTEAACAAQCBAYMCgYIBQUAAAABAgADBBESIQUGMUETIlFhcZEHFCMkMlNyc4GxstEzNEJSVJKTobPBFhdigqKjFSVDY3TC0uFkg8Pw8TVEZZS0/8QAGgEAAgMBAQAAAAAAAAAAAAAAAAUBAgQDBv/EADARAAIBAgQEBQQCAgMAAAAAAAABAgMRBBIhMQUTQVEUIjIzgTRSYXFCU2KRIyTB/9oADAMBAAIRAxEAPwDSKmqWWhd2VEUXZmIAA5STEV+mlF9LkfaCEdex/V1T5A6saXij6S0xLlPgwOzFcVklhuLewvstGCpNppJXbN1OmpxcpSskX8a50X0uR9osA65UV7dt0/2ixm51gX6PP6OCUfnAfTwGfas/7Nb+uIvV+xkqNH+xGkHXGi+lyPtF98F+mlD9Lp/tF98Zr/T4+jT/AKie+A2nl+iz7+RL98H/AC/YybUP7EaSddqH6XI+0X8o5/Tih+lyPriM3Gnx9FnfZp74M6fAHxad0YE/1QXq/Ywy0P7EaL+nND9LkfXg/wBN6H6VJ+tGdDT/APw0/wCon+qOxpwfR5/2af6orer9jDLQ/sRoY13ovpUn68czdeKIIzCpkmyk2x7bC4Hp2emM/wD6cP0ef9VP9UI1WnTgYdrT/BbcmWR54lc2/oYZaFvcNEpNM1TypcwpRos1FZA0+YDZlDAZpmbEbIctVVewrRhrbOHm3PQODvGba9t3roc3B4qek4ZG89ETOtVSqafoWdlRRLPGJsLXnbSeciNCjoZblvarrAQCtGCdgM6aCeWwMvOOmqqsDjJSAk2F58wA8gzl5mKRr3Xym0joyYJksyw5JmYlwACYtzjvbKHHZLrFnSaabJZJsuTVo0xkYOJYIyLYb2GRiMuwXLj2xVfMpb+emdduD2beqG9LpWfMuENE5BzC1DuR0gJcRGzqqVU1FYUmXk9pLKadLDNhYvNaykDjEKwJAvtiuaDmT6WqpJfCUdZKdxLltLRBOlS8Ob8UBlAXbe4gy3IuXiXW1L3w9pthJDWnTDhIvcGyZRzS6VnzLhGoXYbQs92t04VyjNqGRONFpcScWPtrjBcmMvE5mAWzPFhaabzdD9pYDNWUvCcFbIYkxCbhFwLYr4oMgXNFWtqSzIO0yy54ROmYgOdcFxHM3Ss5VDM1CqseKxqHCtuNiVsc+SKfXaqTZlTVVlFMKVcqsay3GGaglyzgsdhzO3I7MoYpozhaeimLVSKepSnmdznqplMrTpmL4QFQQbg5HK3TFsqJ1L1pPStXJkvO4OlZEls5AnTLlVFzY8HY5CF5OuFGVU9tSBcA2M1LgkbDntitavVzzdEVIeXLQIlTLRpQIlTVCE8Ii7MJJOzKI2RKUKvFXwR8kcg5oyV6qpdDXh6DrX1LwdcKP6XT/ap74Ia40f0un+1X3xTMA5F+qI4wAbh1CM/i12NfgP8AIup1zo/pUj7RffCf6a0X0uR9oIpVRORBdyijlNurnMMm09Tj5acl8LW9mLLEZtolZYOMd5o0L9N6H6XI+uIB12ovpUn68UalrZUwXlsjdFvVDjDzCKvE23iWWBT2kXFtdaL6VI+uIH6aUWztqT9aKfhHIOqAFHJ90R4v8FvAf5Fu/TSh+lSPrx1+mVH9Jk/WzioWhhp0d7zfIP3EGJjirtKxWWBsr5jW6H4RfTn+6YEcaKOcvyR7BgQxjLQVyWpBa+MBo6pv4se2kZ3pBu/emmH4hzvGi69rfR1SP7r/ADLGc1479sdna4H8wxEfdj8hU9ifwOcUckx0uXVBXhqIgXvHEhXmsUkS2nONoQCy+XMPFX0n0RI6A0C1W5zKyEa0xxtdtplITsNjxn3bBnF4rK2RQyVAUKL4ZcqWoxTHtfCo3mwuWOwZkxnqVbaI10qF9ZFVpdSJ5TFPmypNgTZFaaQAL5scIv0CGuiNArVX4OonIcCTF4WnlgTJLkhJq4XvhJU7bGCOtukaprSuCpkJFrATHN1LjEzcUASwZhIFsJXbiEQur82upWJlNKPCsCyvLFip4NksRYqvfCcUWAxHkjlnl3NKpU+xYK3VCql3Kqk9f7slX6eDfb0BrxDhsz02IIsQeQqc1PMYu2reuq1DmTNUyZ4vZCbrMAvcyybEkWa6nMYTyQ70/q0lSMQsk4CyzbbQPkOB4aHrG47otGs07SKTw0WrxKAEgTRdbcuXXlHbSWDMrqVdGKul74SLHaMiCLEHeDBHmjRe5hacXYbVOnqqnp5YEyU6SuDRFenRrC4UZnfbfEvN0nVTLF5sl8vlUkprXztxiYresPwDeVL9sRYZB4q+SPVCjHydNrIP+FQVZSz6nTVdSbXmybLfCO05NhfbYbvRHUrSNYoISfLUHaFpZQv0gbYKBC3xFTuOvCUvtFJemK1RlUoANgFNLFuoxyuk6wElahATtIppQJ9IzjmBB4ip3DwlLsLLpqtGypS9737WljPrjldK1gvhqEBO21NKF+m22EhBmDn1O4eFpdhT+mK0bKpbnMnteXnsGfVCc6vq3Fnny2F7gNSymAO3IHIQIEHiKncPC0uwJ9fVvLaW1SMDKVIEiWOKQQQLbNsEgsAOQAX9EHAjnOpKfqOsKMIelDTSOlEkrimG18gNrMeQCIOo07Pcng7IN1hiPTiOV/RCOlqjhKhgbcQ4EG07FJPpLQzlK6TOPwyczXTEL2yTLK4tzxuo4dJXYpxOLk5OMXoJTpzl+6lpjjeQSR0ZADqhOfKe9xccXilWN/SpyhxNzuSbZ7d9juEcpNU3C7B022nrjRe2yMGr3GROEY3DY1sLqbdDXiy6C1nDKBObK9g5GfQ9th2ZxBsgsRe+3by8whjS07yyRuKkjfmtja33REoRqR13OtKrOjK8TTbwLw3pJ4eWrDYyqesCFrwnatoejTukzsCGOnPi07l4NoehoY6ZJ7Xnbfg29UXp+pFZ+lmqaIPwfkr7ECC0QcpR2cRfYgQ5R5uW5E68D+r6nzX+ZYzrSHxwf4f/AKkaLryL6OqfNH2ljOdIgduL/hz+JFo+7H5Cp9PP4HFoSmh2KpL+Ed1lp5TZA25hc+gwpvMSOqkoNpCSNuBJ0w9ICy1P8xoZzdotiSms0kjQdGaPWnlJKliyotucnex5ybkxUdcKB3qThnFLyKeUVwI1kn1PBTcJOakgAm20C2yLvaKrp9u+tmWChz5e/hnzQvWo3aK9LpZwlO/bHGNLWzCOBl7eHEp1HICqoBbYEUDIQ5r9CTMUwdsse71Ms2lSxxRQoxtkbXEuWLbrXELsBwDbfiNbmd3fgiSq249Rl/7qr3//AB4ziSLFUqaKY+J3nOWA4QELLBExpFPUXBC3BxucxnmfnNfVLRnbtxGGzIA//SpB+caIxzPSYiRaJUdedFiy1IFsFkmnZeU54rHlwOb+SxG4RVbxpelpSzJMyUxHdJUxQCQCbqcwNptGZSs1Q/OSW1+XEob8zHei9LGLFR1UiO1kfuD+VL9tYnKYcRfJHqiD1lI4B7cqe2sTtOeKvkj1Qv4nvEbcF2kKQIBgsMJz0IcCAIBgJBAECBAQAwIEAQEgtB2giYAMBAx1T0OG0wSwuqS3nC4y4Riq357Yr9UWfXbVtOAqKlVJnkS2xk5oqsuILycS8Qsqt4Cck0lhLKvJmEHjKk21nT9pXVT6Yvujp0lkCy2VxgDWx4yVNs2xEnO+YO+8OaE80Ezz+KpZKjXfUwGdUggqciCMucbvXHdOLC1rZ/d/3nGgaxdiThajhaeYJaG15ZDZEL8luc2Fjsis6waIWmSWeElTCZnBMJRLDhAgZgQWJDK1lNrXBvaOko6aGRablbnTzLZVAuWa5vDiZUjhAnMb83JHFTcTEsuZyuRszz9MRs+ZhmksN537Ru6BsiIxUgvYvmqr3pUvysB0BsomDDPQsgpTy1OZCDZz529F4eQnqO83Y9NRTVOKfZB2hrpb4vN82/smHYOUNdL/ABed5p/ZMVh6kXn6WaZofwZXkJ+HBxzoY9zk+bl/hwIdI80yL16P9XVO/uf+ZYzrSXx0cna//UzjRteT/V1V5o+0sZzpLOsX/DnP/mZxaPuw+QqfTz+Be0NJVKZ1bTyeMFmnCxDFSER1mtYjfaWR6Yc4YjhUslRw6AlqZpZA5Rm05ctpKG0Mp6piak7STNtil641cxKpcErhAUo78cLhtW3TaM7sMPNe8XCjq1mosxDdHUMp5iLiK3rCe+dl+JRf/vEYFuNd0VptIzzIbvYAdpVWZnDwTVjEbBdoawtv2gw9rq6qxVF6ZAO2Kwnu4Nj2lYjJMxhzB37LCO503vZ8/wD2dcdm4Vy74faUmG1V/iK30f1eDEsCtzp8/DxpaAMwGUwsVXgKFTbi8bi4Tt2k8kam97nluYzvSC8Vd13+/Bo0CNEbb6YiRKITWbR64BUhFadTBpks5glQCZkvoZQw6bRQpagLLHJLlDLza3i7661wWRwV855wEckoZzm+pxRzuIoFARgIHyXmIByKrHCPQCB6BHagupjxT2Q11m+Afba6W6MYidpvAXyV9UQOsfxdulN9/lrE9TeAvkj1Rg4nvEa8F2kKQIEC0Jz0IIEGYK0BKBAgWgQEgMAQLQcABQYgCCMQQKUMmXMqJaTWRUW00hmA4Qo1klgHbxrE8wi96Mp5SSlElFSWbsAosOMcRNtxJMZ3VUomKVIGYIBIBsSLXFxkRFu1J0tMnU9p+ETZTcG1r7AowMbnMstmuOWGWFmsuVCfG02pZnsywxWZehZbVSiXIEuXTzXnOxW3CVE2XZSg3gA4i2y4AizQzpWdpkxmNpdkWWu/i4scw8lyQAORY1i8yXXrRRk1jHCX4SzIFAucVg1wMhZrgnZnENq/oMzZ5nOLIhyUjw2XLLlA3xu8+nBJYKvCYCFYgZbSoB3cbOM00Y4wBL8dAFmLvVx4YI3G/rjjXm4QvFGnCUozqed7dBwBB2g4KFDHwYhrpU2kTfNvl+4YdCG2lB3Cb5p/ZMWhuis/S/0aPoc9yk+al/hiBHGhD3CT5qV+GIEOjzYw14z0dU+aPtLGfVqk1ygfRz+II0PXUf1fU+aPrEZ1pG3bqf4dvT3QRMfdj8kT+nn8DnD/AOIjtDkEO+55jnnsDhBPVDyom4UY7wrH7iQPuhtoZSJEu/zQdu88bLrENRGtETmq2s4o2EidbtZm7m/iXOZlt+wTsO6D13rqkVncpUxkMqnwTEAKtgmGcCWwsLhwPREXMRWuGzByIIuDzWhXROm6mj4slhMlD+wmHwfImDNduw5RxlS6o1U6/SRFvVVxUrwNQRgmSvBGaTJnCuPgcuPneHM+s0g+O8qfx3mO2WRaZK4FrASN6bouVP2SpP8AbS6iU3kcIvoeXfL0Q7bshUVvhXPMJU6+WXzI4a/aa1KPcz6qbSDAHgp2JTcDCxu54K1wJIuO4pkTu2xqVTplZFOJ1VaWcCYl290Ki8tR8psWVvyiBruyELWp5Mxzueb3JOrNz0WHTFXqZ0ydM4Se/CMPBFrIg5ETYvTtPLE8ty6HOVeMdnqL1ekJlRMadMGEkYUTbwUoXITyiTdjy9ERdBcTJ67hMDD99FJy9ESANsoYyfjU6+WJJRA5QMQ9eUakrKxhcs12xLWWUVkNs2oRmPnryRN0vgL5I9UQesSd7t5SfiLE7TeAvkj1Qn4nvEf8F2kKCDgoMwoPQhgwIIQYgAEFBiE5ktRTvVzlZqZGwiWjBTO42FphbaZYOQUZtbPKOlOlKo7I41qypRuwCoW+HEt+TEL9V47MdUWvWjiCO1Flyr2u0uUG6cHhNlyEnmiU0poBUThqW7ySoYy1JaynPhZOZuOVOQEixFo1TwbS0epkp8QTfmRDu4A3+gXJ5gozJ6IWk6MmPiAnUqTENnkzGYNLvmqM6m2PeQBle1ztiu19f30mCaikIbOFZ+DJDANdfBJuoBPKSbRNavVcxUkIRRzONZ5CyC8wgZs0udNa0+ZcG4BO3K9rR0pUIKN57s54jEzcrQ2XUc1NBNklRNEuz+C6PiUkWOG7AEMRmOWD0VpedSl+DSXMR2xkMxRwxABs4BDLkLXGUWzTOj+Ep2WWoDDC8tbAAOpxqthsvmPTGe6S0wJbCWEbhSbCUylGXK5LX2KBbMXis6UoSTpLcIVo1INVntqW1df1UjhpE2UpKgzMUt1QsQoJKkMBcjO0WaZPVbYiBfZ+0eYbT6IxjSunlsZM3uZZRib4QBCbEqq2JY2yBty3yg6nssmWtqSUQ2w1E9hMmt+6OKB+zsHJGunGo150Ya06Sty3dGyTMTLxTguM2sMQF9wOQPOeqKRrrrBQU0nggwacpLIsoh3WYc2aY53NnixEk35ssp0vrPWzz3xOnEH5NyiehVsIho78pdTNzesTXqGsE2WkxdjKD0HePQbj0QteKnqJpMGW0k7VJZedW29R9cWu8Ia1PlzcT01CpzaakdXhtpM9xm+ameyYcQ30j8DN2fBzPZMUjujpP0v9GgaCykSL+JlfhiBBaG+LyL+JlfhiBDm55ywjrmO8KnzR9YjOdKjv1fMzPT3QRouuv/p9T5k+sRnOlT34nmX/ABFi0feh8kTX/Xn8HVahaXMUbSjgdJUgeuDkG0tBbCQii3PYQo3N64In0w2EF+hwTeCgsXJ98C+VyQAN5IA9JgDcItHaiEBMxfBpMmDllyncfWAsYcvJmr4UioXLaZLkfwgxXMu50VOXYMDfB2hKmq1ckKQxG0A5jpG0QreC5S1tzq8NhIYzxMsMPBYTylsQOY5s8+eFsUdI8BKI7WP4u3lJ7YiapPAXyR6ohNZD3u/SntCJujHc18keqE3E/wCJ6Lgu0ha0FaOoIwoPQhQBBwIAOXvY222y6d0d6eo+F0PS4FZ0USmmKgNyFRxew5HtfpJ3QRMSepmkRLZ6ZzYXaZJJNgUOcxBfLisb9Dc0bcJNRdhdj4txTMqNYrkNMJAuUVbiyDdY7zn4W7msAbrqBrQEbtKc95U0HgpitbCXyw4vk4uNzq19zCGPZD1O7WfhpK9xmNYi2UpjmVtuU3y5DFUWhVmWVIVnmsRhsTxWvmAOUkbPVbNw0pIR6xZpWkdBrSTjLlqBJmLjXmYWWahJJLDMML/OaGs6TiAFytiCpGRVh4LKdxES2lKabLo6YVLiZPWaAW2GzJMBUsPCYLa53kRGQlxXlndD/BvPTs+hKSdcZ0u3DIs1AOM6cWZb5xQ8VstoBB5oqOntYXn1RqMLGSy8FIT5ZBzDBeRze+8CJpv+7/fGbV2kmlTSJJ4i4hLLWYqhO0X2XzseSNmCqOd1LoL+I0FBLL1HekUZ+FCTU4S5aZLAIYgfID/KAA2dMROjKWW5bG4BA4ik4Q55C1shCY0i5miaxuwYE7r2ytYc0JVUrjXAKqxxKDnxTfYd9oZilK2h3WVcxuI7Gy5Bb3A5AOWGwMdKl946TlAKchv0XgsWTSHeh9IGTOSYNxFxyqcmHVGqI9wCNh2dEY+F3RrlEmGWg5FX1CFPEEtGOeGSfmXQXBhHSHwMzzcz2GhWEq/4GZ5t/ZMLY+pDeezL5oj4tI8zK/DWCjnQp71keYk+wsCG550413/9PqbeKb7iIzrSY76ln+4me2nvjRddh3hVeZf1iM70mnfUo/3MwfxpF17sPkiX09T4F7xyYHPHE9yBxVxMSqovznY2VfSSIbHn0rvQVoaN58wS5S4mtck+Ai3Ixuw2DkG07OeLvofU2TJAZ+7zfnuAVXyJfgoOs88PNXNBrSyQm1ycUx/nzDtPkjYo5AIlDGKpVctENKVGMFfqcgx0I4jsxnNJGaW0DIqPhZaltz+C45xMGcUjTmr0ykN7mbIOyZbjJyCaBlb9sZcoG2NHJzgmQEEGxBBBB2EHaCN8XjUcTnOlGaMoMHaH2ndEdrTigvwbXaVzC4xSz5JItzEQyCxvi7q4rlBxdmRmsB73fpT2xE9RnuaeSPVEBrEO4N0p7YifpfAXyV9UJ+JdD0HBv5CwMAwV4F4UHoA7wQ9MCBo6VwlUoKq8qULzlYiwE3EktsPysJF/3hHSnTzyscq1VUo5hnVaXlS74piggXsCCd2wDbttDCdQvU5zO5IDeWtgXLbnmfNH7MWOp1PqBUZmXUSXQqGwLLmUtmLS3TDbEwJ2nwrWJzhtOltLcypmUxQCQDdWBvZ0PISD0HKNc6XJWaOv5MdOuq7yz0/Hcm6HWOTUyTT1eCU7KyFWsEmbg8pzlz2vcGC1f1eo9GqZhmIWIzmuyghfmoBnnvIzNz0RATZQYWYBhyEAjqMJyqGWh4qIp5QoBiFi7KxSeAvK6Y/0xpbtmaGAIlICJYYWLsRZppHyRbJRyEnfDWCMM9JVpQKijjzCQt9igKSXPMMukmOHmrTSNnlw9NtvREfpTSyzFZFJCcbhH+ci+EqH5VzkTs2xQ6udjdiMgSbDkXKw6rRJVdUEMp5ZywGWynPYxDgjnBJ9MRk4KXPB3wk8UHbYnIdeUPaVKNKOWJ5qtXnWlnkKUNHwjhSwUWJLHYLC9ucm2yHg0xdVRpUt1QcUkG9gN9jbbnHE6RhIkrmyqzTD/eWO/kUZdN4j5W2w35D05R1OG+5LDTzlSRLkgIF/s75E2yucoPTVaWd1xBFwKQoAFyVViMhfaTCU6gMtKhTa6mUMtmZJ/Iw00g15h6FHUoiWyEuo4p5STKiUqeCeCB8rLHt6DGoCM91LocdQH+TLBb0nij1xoIhNj53mo9j0PDYWpuXf/wADvCdae5TPNv7JhSEa0dymeQ/smMEfUhlPZl70MvesjzEn2FgR1oQd7SPMyvw1gQ3POieux7wqvNP6xGeaRciqlWNjwUzPnxJ1xoeu/wARqt3cZm2M60oe+pPmZntJF17sPkrL6efwLE/nD/VWm4Wvl3FxJlvN/fPc5fViYwzygatVM5dIqsgIeESWHD3+BUuzlSNjZeqGVR+ViagvOjVRAYwAIJzC+43RmnZB1ir6acsyWeBpzxUPEYTHFy2O4uLgZCLdqtrjIrlPBMQ6gY5bZMvOBc3W98xEd2SNCzJ9H3JTMaXNWYZYvd0UEMBbmMZLo2dP0fUypyqytYPgO1pZuGRhuvY9QMdFFSRVuzPQoOcAw2oK1Z0tJqXwzEVxfLJhfZ93ohwDHFl0V7XqQDS4xmZLo/PgJCTB0YWv6IphEXDXStdZTyyimTMpqjFMLcZXWWWVAtt9vuMU2W/FF+Qde+NdB+Uw4tLMRmsY73bpT2hFgpxxF8kejKIHWL4s/SvtL74naQ8RfJHqhfxL+I14NtIVEHBXg4UHoBKpBKMFyYqwHTbKJXse0UpFmlTx8dyhUh5Ssq3U3PGUlduY64jzHDqQwdGZHXwXU5jm5Cv7Jy9caKFbluz2MuIoc1XW6NFiidkUYHlTUfBMwTA1wCnArxgWBzvjIAI5THS63ViixlU84/PxtLv0pYgH0xS+yJpKfUzEYyWlqJYUhWxqSGZtoHONo3QxpzjJ2dhPUp1YK6T0I79KnCFjOmE3w2wpnYbVuOJ05nmERp1hnBSFmTRia9sRNhu43hXPNDCjpDNdUG++02y3+qCmh0mG4ZGG7YRuHqjbyodIoxc2f3P/AGTkjStTeXIaYeOwxDa4U/JLbsrxxcrNmqS1uOkslicBI4QEHnwjriFp5+FsW/jdZBF/vjqbXMVVTbik2Ns9lhc77DKLRhGOyKzlOWjYdfODtjFgWUFhuDbG9V/THdA2C80i+AjCDvc7PQNsNDs/KDLXAHJyDftJ+6JKtCkuqIDMDx2yxb7G+I+nZ6YSlvYg8hB6jeCtBMICSQRu95tzm0yXlfaLOSeeGJMLG2C+V8drnba17DmzhKAhaFp1Abuk0fsL9zRdxsjP9R5lqkjllt6wY0C0I8arVT0nD3eiv2wxCNd8FM82/smFrQhpAdymebf2TGOPqRtn6WXzQQ71kX28BJ/DEHBaA+KSPMSfwxBw5POCWvI7wq/NPGd6U+MSfNTPaSNE16NqCr80/rjPdJjviTnnwU31y4uvdh8kS+nqfB0L7Yeao1SrpNAwzaQ6BjsxscaqOcqjQ3tEdIlszzWU4WWanBtfwXlAWbrNj0QyksysJqTyu5symAwiL1c04KqSHthdSVmJvRxtHQdoO8RLAwucbOw2Uk1cK0VTsh6qmqk8LJFqqSCyEDNwNsu42m2Y57RbIF4FoS1cZ6Ims8iUzqUdpaFkIsVYqLgjdY3hyVju8Jk9XqtvirJKn2TWUUNjcsZsvCAc7AkzPRwYe/SIq8sg5jMHP0HMQ91j0uKuaWU3lIrJK3YybCZN6DYKDyAnfENomdeTL2XAwm24qSpz37I20ouMdRbiJ5padBvrIe936V9tYm6XwF8keqITWRu936U9sRO0x4i+SPVC3iX8Rxwa1pCoEAQRYRzwyj5S9YhTZnoMyOxBXhI1ssbXQfvL74TOlZXjZf1198Tll2KucV1HEC0Mm01IG2dK+uvvjk6ep/HS/rCLKnLsyHUh3X+xhpvVNJxxyyJczbcZBjuvbYecRXNL6MqCoM6SxZcuFSzYhuDAbekRcDrHTeOTrJ9Qjj9Jqfxv8Le6NlKvXpq1rowVsNh6rzXSf4ZmTCCtF70lUUE48e+L5yo4brAz9MM6SXQS87TJh5XlubejIfdG5Ym6u4u/6F0sKlKymrFepdDTHThPBl4kUE7WLNh4o32iR0hTS5HwRv3CYMV74nLBDzbzsia0np+Wwl4VmcSYrWMuykWKnosDeIanpgWOLDhlB2YHPIT2Nrc9hHahNzV5KxkxMI05pRd0QE6XhOHky9O/ZzxzbOOnXLFawN7cnOPvEcCOpQXZSEXkZmO7dYHnvnCa5kADabc55oPGWsBnYmwG3M80SOjwaedLeYFJv8GWFxlkW+bt3xEtE2iY2zJMuGrOrop1xN8Kwz/ZG3CPTtMT0VVtcG+ZJHTNvfqEJtri+7gPrOfVCOdGrUlmZ6GGKw9OOWL0RbwYQr27lM83M9kxVv0ymf3PVMMIVGtc1kcYkzVhlLfYQRkTs2xEcLUvqTLHUmnY2/QY72kcnAyfw1go51ea9JTnlkST/LX3QIYCkT17+IVnmpn3GMvbSYnVEoYSLS5m+98090ahr6O8KzzM31xkGjj3zL83N/yx1gk6kX+zhUm1Tkl1LNKXnt/5hhoj4O+9mmMec422wvUyyykBihPyha4PpgpMkSwFXIKAANvpvDAUC1PPmSZomyGwzLAEHNJq/MmD1MMxF30RrnJnEIx4Gb4tyBc78D7Jg6M+aKKJkcTZKuLMoYHcQD645ypKWp2p13A1yObxktO0yV8DOnyhyJNbCObA1x90LHSVScjVVJHnAvsgRx5DNSxcTS9I6UlU64p0xZY/aNiTyBdpPQIoun9ZnqgZaBpcg7b5TJw5CP7NObad9ohlkKGxEXbe5JZvrtcwoxi8KKTuzjUxLlogwvIAAB1c1oaaMSwmD5s5+bIkEZbtph2DlnDKRxaiZf8AtFlsDuuoKt/l6472MyfcR1lXvZ/3faWK7MpiT4PXNaLJrK96d7n5uX76xDsYxYnRo34W2VjLtP8AYT0uxgu0f2JX8Rh4Jg5R1++OGnr85esfmYy3Zp0EO0f2ZP1CfzjoUDbuD2Xyl7uuFe20+cvWI4Nenzx1wXkT5TntNvnL9msGKVs+P/AvugzXJ877j7oHby/tfUb3QXkGgO1j4xv4fdAFMfnv1j3R2K0blc/uGOTUncjn933mItInQBpuVn+tBGkHK/12gdsnxb+kqPzg+Gfxf8aweZEKwnNo1Cnwjkfltnl0x09E5luEaUzTMDNxwrBQLlbHZmb+iE501rWZbKTY8a/FALNu5B98RpkFpgWwxGXe3KzKW/ONdBO15GerZjefLIIViuWXhBgOU3GUJDbuh6s+V2uVK91xEqw3LYeFzbcoY3juVRIS9J4RYXHMoEsHpI4x6xCc3SBYoSiBU3Ktgb7bk7T0wzEPJbd7nnnL9yE/nEb6EaLUnEtYEAWIuNm+FVUWJysMojNFEtLtjK4crADZt3iHfa5+e/WPyEL5Rs7XNiloODCc7wW8ltvRCQpNvGfd8sxxMoVCtmx4p2sTuMQkr7kNs3bVnOipr/R5PsCDhLVUntGm397yvYECLssda9jvGsH9zN/OMWl1DJMWYqh7KwtiA2gZ3PRG7ax6OM+RUSlIUzEmICdgLXAJjOh2L6rLulN1zPdHRNrVHKUc2jK0dYJviR9oPdHI09N8SPtOboiz/qwqvGU3XM90Adi6qO2ZT36Znui/Nqfg5eHh2KuNNzM+5D7T/aC/p+b4kfaf7RZ27FtXum038zZ1QD2LavxtN/M2dUHMn3QeHp9is/0/N8SPtP8AaCGn5viV+0/2izfqtq/G0v8AM90H+q6q8bTfzPdBzJ9yPDw7FZGsE3xKj/mf7QP6fm+JT7Q+6LMOxbV+Npv5nujlexdWeMpum8zP+GDmT/BPIh2K5/T07xSfaH3QP6fneJl8vhno5Isn6rqzxlMPTM90Adi6r8bTfzPdEOpUBUKfYqdfpCbOlmW0uWobDc42NrG+y0NRQy/mCLwexfV+Nprf8z3QR7FlV42m6e6e6KSc5bnSMIxVkilLRy/mL1COu1l+YvUIun6rqrxtN1TPdBfqtq/G038z3RXI+5cp3AjcAPQIO0XBexdV53m038z3QP1XVfjabrme6K5H3JuVCBeLf+q+r8ZTdcz3QR7GFX4ym65nugyMLlS2wLRbv1X1fjKa3TM/0wD2L6vxlN1zPdBy2FyomCAi3/qvq/GU3XM90dfqwqvG038zL7ojlsLlErb2a23AVHTMdU9WKEgvf9hsViB+4hH5Rem7FFUWDcLTZMhteZnhJIHg8p+6Cl9iWqE5pvC0xZseXHsMYIuDbO14202oxszNOMnJsyxlAC8pBJ6Q1hHAjRx2EKnx8jbyPs6oH6kanx8j+P1Wi+ePctkZnTqMrcgJzvmfVCzv3JRyux6gq++NA/UhU759P1TLeqFH7CtSQB2xIsL2Fnyub8kRnj3DIyh6Dfjkco9UTRMWWl7DVTLbEJ8g5EZiZv6BDwdiyp8dT9UyMtWN5XR1hexTxHE/wW8lvUYuf6rKnx1P9WZAbsU1JBHD0+YI8GZyEcsc1B3LO5etVltRUw/4eT98sQUO9E0PAU8qUTi4OWiFuUqtr2gRLLD+omcdh+0fWY5DQIEXW5VgxQMUFAi5CDLQMcFAgJOrwA0FAgAF4O8CBEMAoK8CBFQDxQRgQIADvAJgQIADvAvAgRDA5JgHZAgQAGDBmBAiQCtBiBAiAOYBgQIlAC8AQUCIAMCATBQIADMHAgQEoImAIECKsk5aDgQI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22" name="AutoShape 14" descr="data:image/jpeg;base64,/9j/4AAQSkZJRgABAQAAAQABAAD/2wCEAAkGBhQSEBUUEhQUFBUVFx0aFxYXFxgdFhYYGR0VFxcVHBodHSYiGhkjHRgbHy8gKCc1LCwsICEzNTAqNSYrLSkBCQoKDgwOGg8PGiwkHCQpKiwwLCk1LSwsLCosNS00LC8pLCwsLCwpLDUsLC4sKSksNSosLCwsLywsKSwsLCksLP/AABEIAKwA2AMBIgACEQEDEQH/xAAcAAACAwEBAQEAAAAAAAAAAAAABQQGBwMCAQj/xABHEAACAQIEAwMGCgkDAwUBAAABAgMEEQAFEiEGEzEiQVEHFBUyktEWIzNTVGFxgaLTJEJyc5GTwcLSYqGxUoLwFzVDRGM0/8QAGwEBAAMBAQEBAAAAAAAAAAAAAAMEBQIBBgf/xAA0EQACAgECAggEBQQDAAAAAAAAAQIDEQQhFEEFEhMiMTJRcTOBkaFCUtHh8BVhsfEjYmP/2gAMAwEAAhEDEQA/ALZmPEbU4QBDJqNgBbVfc97AWsuIvwzm+iS/g/Mxwz/5Wn/ef2yY64+gqqjJHxmo1E654R6+Gk30SX8H5mD4aTfRJfwfmY84MScPEg42Z6+Gk30SX8H5mD4aTfRJfwfmY84MOHiONmevhpN9El/B+Zg+Gc30SX8H5mEGe1zippIY2K8x2aS1t44wCVP1En/bDDNM2SBVL6iXbSiKLu7HooH/AIMR9nXvnkTdtdiON3L3J/w0m+iS/g/MwfDSb6JL+D8zC7Js5SpRmQMulijKwsVZeo2JB69QcI83zGSTMIqZUnEajXIY2VSwJAVtWoHlqeo6nwO2PJQrUVJb5Oq7LpTcHtjOc8sfMtvw0m+iS/g/MwfDOb6JL+D8zCNuLIhKqWcq0nKEthyub82De5P12thfHnBSpr5mEjxwCNAinboTIQCQNrAk9ceONaO4yvecrG2fffBbPhpN9El/B+Zg+Gk30SX8H5mK/R5ukNPDbnyvMC0aNZpmB7ZubgAAEd+Oh4th82SoGtlkYIigDWXJI0bmwNx42x6oV82cOzUZ2Wd8Dz4aTfRJfwfmYPhpN9El/B+ZhRU8QrGkZaOUSSkhIdIMpI6i17ADxvbH2fP1RUvFLzJL6YAo5p0+ttewA8b2x72dXqcq3UPl/Pr9/AbfDSb6JL+D8zB8NJvokv4PzMIxxZCaeKddbLK4RQBd9RuLab9du7Hqm4oiZJmcPF5ubSrIBqW/ToTe/dh1KvU97TU4z1X6Dr4aTfRJfwfmYPhpN9El/B+ZhRlPESTyPGEkjdFD6ZFAJRraW2Jte42O/wBWGuOo0wksxZHZqbq31ZLDPXw0m+iS/g/MwfDSb6JL+D8zHnBjrh4nHGzPXw0m+iS/g/MwfDSb6JL+D8zHnBhw8Rxsz18NJvokv4PzMHw0m+iS/g/Mx5wYcPEcbMjcQcWT+bbIYTI2m59cLYkkWY2va1+v2Y+YhcZfIxftf0fBilYlF4Rr6ebcMsZZ/wDK0/7z+2THXHLP/laf95/bJjri9p/KY+s84YMGDFgpBgwYMAVXO4nWuWdJ6NSkWgJPIwI1EktZbdQeuOGeU6VUcLSVFCZYmYlDJeBw2xU9rV0A3xaJ8sidtTxRO3i0aMdum5F8c/QlP8xB/Kj/AMcVJUyefRmnDVwiovfK9iLllbTQxKglpVsNwkiBL99gWv8Ax38cJ8lzaGSvqpzLEFskUZaRRqC9pyAT6twN+/Fi9CU/zEH8qP8AxwehKf5iD+VH/jjp1zePDY4jfSus+9mXPYq2WZVEhjSSrpXhhmaWMCReYzG9tZLW7N+7rj7UUCGnrIhV0pNTKXVjKo0qdPZa19xpsLYtHoSn+Yg/lR/44PQlP8xB/Kj/AMcRrTtLG33JnrYN5bf25PP+RBmEMfOhmp6qlVoYjFpkkUroIsGAVvWF/v2xyqaCBaFaWGooyoBDGZ1Ny1/jF0ts4JuPsH14snoSn+Yg/lR/44PQlP8AMQfyo/8AHHvYPfw39zlauC6qzLb2/nMrb0qI1PLFW0zSwRGM86VSrg3u3Ze4bc/dbwx7rF1TQzpW0nOjRkbU66CHJOpVD7EXsATvYXxYfQlP8xB/Kj/xwehKf5iD+VH/AI4dhL+33HGV7Pfn6eD5fcplWIomoaenmpyIi8heR1KawNtRVtrkt9fTE2pymCWnqEkq6fnVLh3dZE0hltpUDVfSPrPfizeg6f5iD+VH/jg9CU/zEH8qP/HHnDy3zg7euhtjrZXPbffP+RdwvFFGpVWo+YxuVpmFiB9pLHvPgL9MPsRoMsiRtSRRI3isaKfr3AviTizXFxjhmffYrJuSzv6hgwYMSEAYMGDABgwYMAKOMvkYv2v6PgwcZfIxftf0fBjLt8x9HpfhjLP/AJWn/ef2yY645Z/8rT/vP7ZMdcXNP5TJ1nnDBgwYsFIMGDBgAwYMGADCziPNvN6d3Fi5ssYuO1I3ZUW77He31YZ4rEivUwpVFexJVRQ0aaTdl1iWWcg3uxWPQLdBr2F8VdVd2ccLxfgaPR+l7ezLXdju/wBCz450/MlqBBChZtN2kNuVDf1eZYhrnqFG7fUO0OFNIs8bzPIYaNSVMi/LVDg2McA8Oo1rdidkAtqw5XPUp6JjSwNBCiO3MqC6v6vy/JCtLISe0Wa17esL4p6jXY7tf1NHRdE9bv3+Hp+pmAz6rEsnKmZ0sxUvHG3YtNKjWCi10WPp01j6hh7RTVMcyJJNzFZiSWiCkhqiaBAAD2biJn6mwsO4nBlNJCBIkZqJDbQx5ESJdXo6Y2WSe/rRqNz0Z/DbtRKzlGPaaNFkMJj0VDgirlR07TrMfjmOlWvZNgT0oV3TUlmTxk2btLU65dWCzh8l8h9gxBy3NBUycumSSZ7KTYWRAysw1yHsqwtYqTqB2tcG1gg4OqmF5pYoBt2YlaV7frDW+lQb7fJt/vjanrKo88+x8tX0XqbPw49xbgxZ4uAY+1rmqHv4MqKB4ARqPDriQOAqPTpMTML37UsxuR3m74rPpKPKJej0HN+aa+RUMGLivANAP/qQH7UB/wCb4Q8b8M0FLl9TMtHArRxMVZECkORpTcWPrEHHH9S/6/f9iT+hf+n2/cWYMIeCkkFLeR5JGLsLuSTZTo2JJNiVJ38dtsPsadU+vBSx4mDqKuyslXnOGGDBgxIQhgwYMAKOMvkYv2v6PgwcZfIxftf0fBjLt8x9HpfhjLP/AJWn/ef2yY645Z/8rT/vP7ZMdcXNP5TJ1nnDBgwYsFIMGDBgAwYMLc+zkU8VxdpXusMYF3kfYKAo3IBIvbu+7HE5qCcmSVVStkoR8WcqpGrKlaCE7ML1TjrFDt2AenMkvpHhffrsw4r5FVFR00ATkQy9nVGWjlMcbIscCEjngBtRfVyxa7Mb2Lbh7gwxUBjmJNRKNdRJqJWSQlbozW7UdlVdHqkBr9k7qs3yyODNqJF3K01S8kj7u3qpqZu4DSSALKu9gBj5u+52z6zPutLpo6atQj8/cs/CuRrGwlkS8pA0PKQ86i24vsiXUi6xKAOnatfEjjhFFKV03580MbW2JDSx6rse4Lq67Y503F8Kxao0kmCqSWiUtGAuzAzuRFsQbkPbYm/fin8dcfiSOHlCNCHZzrnhNrQzafkpG3OoW3tfY4hLQt4eYiDmm1pxG1iO+Wtq5CLbX2jG3gMdMsgWor6VJF1IIIJLd146VOXe3Wxnbwv4+CuhzSQ06KIxIsS04vFJG1hrzEi/b2Y6tvs36i/ubPkhnXXDOL0vKK6dLL+j0QYo2oANoDaSDq1af+oXA0xcm5knNiYLMq9mYLdm9UcuaxtNEQOjdroVPeHORZ0J0IZeVNGdM0JILRv93VCO0rbBgQdtwMSqeK3aLkzO8rQudLA6mmiqaapQWVdmXUI1HZFg48cNeFVmauVYndJ0YJU2EdtCHnSqxA+UlqzMPAxqTsBfAG1oT34945U5bSNenV36b2v9V98dC2APuMy8tXECR06U9wWZxK6d5iiDuDfwMkar9+NJL4wrj9zPnTbhgrQU6qQO4x1EoN9radX1ncY9Sy8HknhZHmT0XJp4oz1RAG3vdurm/fdiTiZgwY+qiuqkj87sk5ycnzYYMGDHRwGDBgwAo4y+Ri/a/o+DBxl8jF+1/R8GMu3zH0el+GMs/wDlaf8Aef2yY645Z/8AK0/7z+2THXFzT+UydZ5wx9yrLpayRlgYRxRkiScqGBcD5KNTsxB9ZjsvQXa+mJVyuWSGAqZ5jpjBIOm9y0zLe/LQAsT0JAHfjRcqyMU1GlPTtp5celHcau1uS7KCuq7EsQCOvdinrdS49yD35mn0VoFZ/wAti25Ip9VwTmCKOVPRzHv5kUsR+7RI43+zCmsarp//AOmhmVbgB4CJ179zpAcG4/6O/riy5NxdNHNFS15jSo1aCFB/SAwYwzxgE9kmNwwIGk2vba9j4g4jgooTNUyCNAQAdyWY9FVRux6mw7gT3YoR1d0eZs2dHaaa3h9DLfhPTmATo/MUkKqoLyO5taJU6mQ36f03w74T4SKv51WKHqjpZRe4pUHa5UfdqsSGbvN7eOFeTZPC2Yek5olpnllUU8BY69TsyGWUb/Htc9nZV/W3ti00fGNIJY4UmDc6Lmq9isQjUlQWZvVuyEAdf4i6/UyuwmNJoK9K247t+voWGSUIpZrgBTewJOlRc2A3b7AN77YyDyhV+rMdPI+NMSrG80iaYA0pWMhR2QeYQxaQvbbs41rmjvt337vEb/xtYfX47ZTxpmQTNKiRoDUwtl/x6iQRsIWmTUwNjc3IGkW69dsVS+X/ACaljoaM86flhArSSatKgIqxiNQ9ysaqqqAO0SN+026PPc318h6KqkaOWOdtaysdRElLEtg1vVMj2W2IfC7RVbUoqmmEMZRqSGVbO7AHkzTyIoXXp+TjG2kXJYtv0q6BqWfklg+syTC21hUV9LZd9zYDr06/eAozRQ8bNLHBNpipnJmiXWTP5xr+NTSw6Laz97Y61dXGjGN0knlng0JClnMzMlAyKhfUQoUAln1abMQW75c1PemqBf8A+plt/E3LL/593hbHjL0klqYtLrHM9IoSQjVpMkNIGIUkXYiMr9VibYAt+Q0aU0FkRIeXHcB5CyxXu5QyNZhCGGx71UHYDCiCraYGnTNKWSovzad4IzERKLmzqsjJNEwvcWuQSd7XCLhPNo4Z6gyLLypgCJmpppJswtqCuhQaEVWYFV0kkMtzffFo8n1cxieJ0TXu7SRMrhhfSFl5ZKx1AFtSDY3up2YKB8ovKXGgKVcUsM8RKzxopeOKwD6gw9ZdBDWW7AaiRZScXeF7jqD06H6v69fvxnnG2VNUZhSwgRoZ4JkNVdmlWMC08SoLISySCzEbXY22GL5GiRRAGyRRpbc2VUUW3J7gF6nAHVyB4Ad/WwA/26DH5uqpKmqzOE0vyrhqkhwbJzXkYM4uQQI3UXte1sabm3ENXVxgws8MVQr8iKOmEtVNCAFaoYyOiQp2gVHU6l7zbFVocjko60zrMOYypCUq6OoghIvGEUSxl01XVADq63wWx41lYZaKHgPMWUM1fTi9iLUmoHx9Zl28Dbf6sSW8m9axucyUbdEokA+35U4ez5pmSWAoIJAO9K2w/g8AOJL53Vb6aCQ7bXnpxv3j1z/HErusf4n9SBaWleEF9EVVvJlW92aD76NPzRjlVeT/ADFQAmYUzb/r0oUk+FwzYez59mv6mWRf91an/Aj6/fhFT5TmlVXK9fTxRwlDGeTIpshIZka7aijkDUFsTYbgCxdtZ+ZjhqX+BfRC74OZyqhkFBVKQCDHI66h/pJsv39OmFtVxNLTb19FU0qk/KW5kY8AWUDcna2NrWmAUAdBaw7trW/4x8rKRZY3jkAZHUq69zKwIYH7QTiSOrtj+Igs6N01njH6bGM8UVSSU0LxsrqTsym4Oz4MV+qhNKPMWveIllJFiyiSojLHfa4EZA+s74MWe07RdYpdl2DcC75/8rT/ALz+2THqaYIrM2wUFifAAXJ/gMec/wDlaf8Aef2yYXZtTmqngoFO9Q15SOq06byG99i1tI2Pf0tveVirqcmZMqHfqFBfxFu8muSK0QzCVLT1IJQm946c6eXEL9LhQ58Sx3th/wAV8TJQ0xmZS5uFRAQC7m9hc9ALElrGygmxthtFGFUKoAAFgBsABsAB4DGX5mBmGZMW7cKVAo0XqAERqmte1ju+hYbi3Z1DGA228s+wjFRSivBHOggzevjirQ8MT2fQuhI2VH0EGN2jmazgC+qx7I7tyrzTN6uGod6hW85ihOlnjWRo47xa3p7FYagHXZwFjcC1yQpGNfFWW6JJbxItsepsSDirccZtGhond1VI6oyOW6oqQzEggm4N2UW+vHh0ZbJnU1RJGadHdmWWa0as/LdUYNGD10c5YpUubjm95Iu2yn9HNSrPG1TFJBTQUbFRqeIJHTO421LrYzXXYG5JPd2y6qEWSw3+JmnmT4oSqpqObvCj8sh44AJEJA7RRANgRhfSZJJWZrT0tdJLNGtI4jPKMcsOpXCuwLFla6al17sLXUXtgC6cIwzs7Ma+Otp9JW7BDKtQpUSWdRbkm5Zbm+kr+1iucX5PHNneieR1hFFzJFVgokWOTVy5N/U2uelrDpa+HXCmWrT180YcFJIA1MybpPCrSEyF9Vmkj5gj0rsqG4Fjso4tq39NqKaLzmQUDxmJAr6HdpPlBfSqi4JVuoOn9bADyuyc1ebxIY+UtAIndxINMiMebFEqBRe0kTDclVCXAuduvE8ZbNoz3LHT917FqqQgjxPxdxbwPTFXymqNPWLDSMsISiRCtKgqpSyzP65T4uOZtTMzG4W9gWuDiTmUZasUSRVk8rJDdp5RHdWmcKoRDEBYk2vfvFttRAaSxhaOdjb/ANto5Ld3xLTydRsL2v8AXv4HEOhS1ZTAlSgikivcKp5b5ilj/p0oO49OhxFospYppjoqNC+XCRQ2hrEatVrxOxF2Q6L3FxdtxhZmJ0hJo6GlciUOoTWsp1immjVTGkZuUmJv4joLWYC40HCfP2qZHN1X4hABTQiPYRKpFpSBYBmBPZJAF8P6Xgejj5ZSJY3hN0lQ6Jtj0aRdJdTazK1wQbfalyfiumgk5c08kDDYR1p0upPWzuCWVdhfW9wRvYG8iv435qyJQ3+Li5stW6NyIYbOeYimxqH7DaQOySpJbYggfeIs1VMxeVl1LltHLKw1W1SVGlY4u+xKwt7Q2xmflAkqE85AqJQ36Olb66rJPKakgIW6U6x3UAbEab33w64cy+aQ0cZqJGXMC9RURSSI2lYXpwpa6BpGdVKHoOhA7G7biPyb1U0MivNFV8xnlIcPBIZynLifUpkUrGosIrKLE3PfgC05TSAZlVEIgWCGmp4bC2hLSSst+4XZPZGPHFg1tFCT8vUQw2tcGNf0mTa/QrGy+AviiUvFqQzMuaGrgqikaSvSykpIyKNGtV7Sy2ex03UnvvYBrlnFeRwVC1BqKhpwpUPUGpdkBvqAD309428TgC0+UeueOGIxm1neRtyNoIJ6hRt/rjTrt43x98nGYzzU7io1fEuIULAh2EUcas7E7sWfU2rvvhVmvlLyWpXRLUqwswB0yi3MR4n3C96Ow+/DGi8p2VKqxrWxWVQoLFuigAXJXr9eALkBj5bEShzaGZS0Mscqg2LRurKD4EqSAcTMAGPhx9x8OAMB8qa6c9AGwNOPvJLn/nBj75Y//fIfrgW/tS4MXKN4mdql317Foz/5Wn/ef2yYk+S6iM1ZW1rbqrLTQHcWWPtTWB2sX07jqQ33o/KFm3m0SSj1lbs9PWKyBTY9QDY/djRPJ1kvmmWU0VrNyw7+OuTttf67tb7sdamfdUPmQ6Cnvytft+o5zTMUp4JJpPUiRna3WygsbfWbfxxSvJ/w3FVZNTedpzTIz1BLFgeZI0h1ggggkMf44PLdmejKGRCC1S6RL/q1HUQD9YXrjvmXCNXHFHHTzmSKNYwIjK8EiNHHywY54wewbAmORGF7m/QCia4zPAcKm8M1ZAf/AM6qUgf9kjMp8Nxih+VTh+eOm08+WrkmtBTqyRma7lZJydCLfsQIoPWxYd+G9NDnUZBVJnswLJNU0jqy/rKHWBHUnpq3t4YW8acSsucJKYWlTLKXmyRAi6yTlUJDAEMVDIbHwa2AKjw/lVLNWUaPAhi0SRVDLGUjRjGzpEzOFPOQRtI77kMx30gAWipyOE5HVmNNck07RwVBZjLV6pVjhdnJu+q5XfsncgWa5tFRlFZOZJLZfWwTsJIo5uboiAAELKdLqwKdthpU3ZrEjE7LuDmaaKqrnWaeHaGOJSlNT3G4jQ7senbY32XYWwBB8okUcMVLOx5awVKIXU6CkEwMEoDLYqApB26aVPdbFCrK+COqgR5KYZe4lZoonAhYRRRlDLoOuZyzEaWJ1bCxN8X/AI4YzT0dFFcyNOlRJbqkFOxcsdxp1SWVST1+zFU4s4chmq4i1PCSzSIfN2SBNy2oSsNck8lu5FUi73IBwAw4QmrY3etNLqp6hQBHEtqiCCMkU4WK4XQQzOyLdiTe24GPmYZxHUZokkeq0aU6uGRlkRzVjsMrAEHtLcEd+3fiVTcOtI+sxq/ZHxhijOokDcNUyTPtuL2F/DvwnzjheNaiXWLNHBAzWFMFXmVB0AqlNZWupJPUqcAOOHJhGMrVgQJIXgN9Iu6+bdjfutHJsN9j9eK7Xl/MY2B3jjpJADawlWOpp2BA7g8C7eA/hKPDSrDFKA68qseP4vQbNzJIbvoEJC72FmDAMo6DHOrySZBpRuawaSPltsZHSZagoElJFh2vVn1MGBA9a4FwrMsinMbFnUxseXJGdLIrddJUadLBRdSCPqvbDaHhaJaaaFNX6QrCSR2LSyF0KandrliAdu4DoNsUzhvPjoWN4gzQgROUOqRBH8UGlp9POiB0oTYta+xAxo8D332PeLd4O+1r+Hib2wBQeAsmpK/KqZp4IZ3SNonLoNa2ZyUB6qRcEftX78WmuzGmy6lQSSPoUaYwxLzSsN1Rb3Z3PQeG3TCriKjpYpzKa2ShnlsHELpqnOwUmAo4Zu7WFvsBfEOinihbnRU2YVUvqmqqFVGAHUA1DxBEN+iKAd+uAM/p6OR89pxMv6QSstQoOySss1QUH7C8pRvtpFyeuL9xT5NxXBmarqo9aKOSsh82NgvaKlSSCd7nv8MZ8ucsmctWNpdFkkknSKSOUpAwiiU3RmDFQ1yv+luuL9wvnNXVTxlWJgP6RNKDqTU4PLoYtrAKjRlmtcsr33OPcHmU9jFuMvJlV5eOZIqyQ3sJY7lVv0DiwKHe24tfFV5X37X2x+opeKYqqqjpEgE9POJVeZiBG6xD4zQtvjI9RCl9lueyTa4wOv4SMNVWRI4Ig16LMl3FyAp7QJfQCSqgnZtrXx4eivJYZ7ytTMysiaiqk6mj1ANt+tYlSR4b92P1TwRxWmYUUdQhGoi0ij9SQAa1tc2F9xfuIOM94O4SWoySjlo5Fp6qMuyVFvVcsyyI/irLbr0KjCpqepoai8KPl1ZKVRl0l8sq3Y2XS1jynJNwD0O21ycAbxfHw4W5GlUEJrGpy56CBZAqje9y7ktfbuFvrwyOAMB8r2+exj/pgX/mQ/1wYgcYZl51mxmB2ETqDtYhJpYgRbuIF8fcXKNombq33/kN/KDT+dVdFRLvzZAzgDtKmoR6gfDS0h/7RjcHa31eJt/5bGS5fQmTP4py1hAEiCW680VbXvfa3LPtY1XM4XaF1hflyFToe1wr/qkjvW9rjvF8V7JZkXKIqMEjJc8zZ63OqPLyCq09Qs7Wttyw7gG+97EC97EWO2NkAxmvkvyczyT5pMCJpWaFF160SOPlodJtuNaMAQfV2ueuNKGIyYDjK/JzL5xUZlXLutRU6I7AkMkIIDfeHX/fFw4z4h5NBVvHq1RwvZvVVWIKqQx2JBN7Dc7eOKLwfmgy7hyOe2oqhk0g21F5SoW9jbr4HoPuAfZHm8tG8tLHTzVNLTsAkkIUvDr+M82dCw5mhWHaXexUEXucFd5VEMTGGBie0oM7xxAuCUZOVqM7OG20LHckgbXvi08NZT5tTJGxBksWlYfryudcr9BsXY28BYY9y5XTpKahooEkALGYogksBYkyEXAA2Jv07xgCv5NB5pTSV+YEJUyxq9SxsFjC/Jwqo2AS4FtyxJ3OM24Qp6rNaqGrqlWKOE69YFnqpO87/qaVO4AUAEC5vhnmGaemmkqJmMWU0jE6DcPUMi6i726AAgAddwoGpiQ0qK9qkmGyQRoiu8TN8XFE2yNVgWEZXVcUoIvbtNoXADOs4ibZKZnCuConRQ8s7LvIKWM7SHUTedvi0FvW64gxwCFiGD31LPNTBkaplZdMiVFbOSIqdAUvoWw2G7eriMK8WDAyLz1uCzCKpliBN3lktahohtpCi58QdilnzUk8pBGEUtJ616dNJbVOxcHmsbAipm1ayPi49w2AHEmdOscyaowKucTxntlUa4ZhAoXm1gYxg6tEaEtZX3vhZmGeuys0fLZRK8s0sxURu8kLU5QlGEcSFL2jWR5CQL2N7qM0zyGEBql5GaazFSrGSSxUgvC0gsh30mdnuCLRhdsT8uiqpBG6IKay6RJKS1QoBZSFFgY/GycoWPQ9T3CuU3iKIrboVR603hDamqZYkgkqCTJCbQzP8QiBQqOqNMNcquo3C05NunVTjpW8aMbo8z6iN4YF5IJAYlWaQSVL3BuGWJRt0F8RIOGUBJkZ5Ga+ok6dVwQQxSzuN+jMcMqWkSNdMaKi+CKFHQC9h32A364vw6Pm/M8GRd01VH4ab+wtyud6csaGm5Gq2praXYE2IaacsSRa/Zg8BfHCu4feofmTmBpAfWZHmcqLae27It9t7RDD/Bi3DQVx8dzMs6Zvl5cIX0mThJmmMjyOU0Lq0AIl9WlQqgdQDfFcynJmbMqjL6KqFJHJTlmj08xZCyqJI+upOzv1uLdMXPFVyrh/mpWPTlVzOjq3niYbvJEAjCNhvdTrKgeIAxBroRrrjGK5lvoi2d105zlnYbQ8QTU00jeYSmtEaUtNSxxyNDFDGbhzPYB0aSzXHQBRcXJHPKuGPRyPJmy6lqptc1TDI3xTusicuVNI+KbnTKZFuO1bwIufDnlGgqMsasYaeUp58QIujqN1A8G/Vv16eOIGYZ3LU0mZQ1cEUfLohKqK7OQsscxVXLKPjFaIHYdbeG+SfSEDJ6SoyKd444ZarLJ2LoYVLzU7kDslRu6kAC/2G97g27LOPqKYhIZtbn/4gknNXoLMmm62vYk7DxxG8ks7vk1IZNzyyASbkqrMqfhAH3Yt1sAfcQ85zAQU8szbiKNnI8dClrf7YmYz/wAuWa8nJ5QNjMyRD7CdTfhU4AyjLqYmkimaxLKq3vvcNUu/8da4MN3oOTldIl73VWJAt66u9vuvb7sGNCMXGKRi2T685P8AvgdUVTy+JIUJsssQbfoWUy2/2LD78bIcfn7yq6oJ6SrTrEQOveriVB99n7v443ugrFljSSM3SRQ6nxVgGU7/AFEYp2RxI1KZKUE0FBQpDGsUShEQBVVRsoHQDEjBgxGTCXiXKfO6WaA2HNidFB6aipCs1u4Eg/w+zGX+SKRa+jNDVRh1pGsUa9mW7mMOOtw+vpt2Rex67Ro3vt9eMO8ntUtNn2bcx0jReaxdiAi/HppvewHr264AtXGk4qK1onlemjo4BOsqsV0zSFljqL9HjjVCCO/mMPsqmZ8QVGZRx+cyiGhKjWsalZswKWMjxobFYrrbUSFUXZuhAX8b8Ux12YK0ep6VVReW23nZiaZ1bxWEFzueoF7G20aOQ6+bMysVKB9xoKAJslxy9NgQgOyggxiTvAemvDKBpEUCpHyYUYryg7bEsVsha207KX3+JQn4xotXnQA5YC3G4iRY1RGsVZ9BLfGAgEy1JLrpB5V98IWzB5mCRB3IBNkvrcE3BJ/V/WDSuQ76t9gFLjKOCmJJqyjR27NOlwg9W2tl08wixFrW6EHuxNVRO3yoq6jV1ULvvf05iyXM5Kh2ESmqcm5CFuSr3uHlnJvKwvsNRsOjAdnDLL+E6h7NUSiGx1CODqDYjVrJ7L/6gC1v1hi3RxBQAoCgdFUAKO/YCwA3PTHrGrV0fCO89z52/pm2e1awvuLss4ep6feKJQ3Uue1IT4lzvhjgwY0IwjFYijGnZOx5m8sMGDBjo4DBgwYAMIaiklpK5cxpQZGACz06rvNH0YqQd3sFIW25F792H2DEN1MbY9VlrS6mems68f8AZ0bhmhzb9NoJ+TKxQyNGAVdlYSBainuLnUo7xe19wMVmrjFfmk1H55M0FS+ieZIUW80SytFShwd0RVY9NyP9V8TazIu2ZqaRqWp6c6PqwOm4dbgSDbv798IV4Qqo44Yop49EUksjP2kkk5yxo4NlazaQ6iS5Nm6CwviWaO2L2WT6unpTT2LLeH6M1byVVskmVQc2xKBolZfVdImMaOPqIUb9/XFuxScm41ghgSLzSeDQoURogdFAA2V1NmX69ie8A4nf+oUHzVV/IbFfsp/lZc4in86+qLQcYr5a63zrMaHLwTpB5koDW9bYDobMEVyD/rGNC/8AUKD5qq/kNjOIaCaXN6qumQorrohDOpcCyKdkJBXSGHXvxJVROU0mnghv1dcK5SjJN49TtxiPiIvt/o+DH3jL5GL9r+j4MaNvmMjTbwOnHOVLUpHC367WB32bTJpO3cDY/Xh95Dc7MuXGnk2lpHMTKfWC3LLcd36y/wDacL8/+Vp/3n9smF3Ct8tzWWZiq0dWLSNfaGW5KM3guokavVGve1tq2oqzBTRa0WpUbJVSfjujYpKlV9Ygfb/5viOmaofEbX3Hje3++w8T0viPW5fqlVtumm9+0OpIAtidFTKo229/S+M82j1NUqqs7MFVQSzE7KBuST3AAY/JtTVJW1dXIscks1RKTTRoO9nLEsLdoCMW02uSb7WONb8qfGwkj9GZcVlmmuJShDLGn6ylr2DE9TfsgG+5GKJNlIyipoarlmSOEETFb3Mh1dq5tYHUAOnq+PWSNcpRcktkQyuhGarb3ZJbyb1caR3aFpZ9REUcwEsmghnsHGmUAEWVXA6H7YVLwRNPpjkqEiqXlMaUqpqlChhzpZWBARVUltr6txe98XHNuIYqiro3pSJ5IoTLThGAOszxmUSFtowYEcMXtbra+GrZmmVVM81TGvnE6meaRWPLj7MgghQEdoFkdCxsSxuAAQBGTEDhpEFJEY0CBluQBsW9V27yblepN7W8MM8KuFIWShplcWYRLt4A3Yf7MMNcfUU/DXsfn+qebp782GDBgxKVwwYMGADBgwYAMGDBgAwYMGADBgwYAMGDBgAwYMGAFHGXyMX7X9HwYOMvkYv2v6Pgxl2+Y+j0vwxtnFOzzQBR0e5NwABpk3JPTEl8tJBBMZBFiC6kEHYgi+4xnXEGeTPUyfGMoVmRQrFQApsOh3J6k4XekpfnZPbb349jc4rCIrdL15ZZp9NkZiFoZGhAvYR1DKq3uSFTUUUfUF+y2PdVl9Q8bJ57UAMCLioS4B8Da9/rxlvpKX52T229+D0lL87J7be/EbcH4xX0JYxuj4Tf1Zo+TcIx0qFIBGoJuSZFLH7WO9h3DoP+VflCyuVqB1R4V1MoYtMijTfpckA3NtsUz0lL87J7be/Hierd1Ku7srbFS7EEdbEX3x7OzNbgtkeVUONytm8tGmDhtY4aGoo0pYkEiS1MiFApiVAro0vqsgu997XA6nfETO8nkzKpSVmiWkjVUWMSAtVBLskkljbRqYlVNza9/WxlK5YoOnVJoBB5ersX6+r9uG4zKX52T229+KVVa63eNbUXtx6tfizWPR7f9Se2vvwej28Y/bX34yj0lL87J7be/B6Sl+dk9tvfjT4mRgcAjV/MG8Y/bX34PMG8Y/bX34yj0lL87J7be/B6Sl+dk9tvfhxMjzgEav5g3jH7a+/B5g3jH7a+/GUekpfnZPbb34PSUvzsntt78OJkOARq/mDeMftr78HmDeMftr78ZR6Sl+dk9tvfg9JS/Oye23vw4mQ4BGr+YN4x+2vvweYN4x+2vvxlHpKX52T229+D0lL87J7be/DiZDgEav5g3jH7a+/B5g3jH7a+/GUekpfnZPbb34PSUvzsntt78OJkOARq/mDeMftr78HmDeMftr78ZR6Sl+dk9tvfg9JS/Oye23vw4mQ4BGr+YN4x+2vvweYN4x+2vvxlHpKX52T229+D0lL87J7be/DiZDgEav5g3jH7a+/B5g3intr78ZR6Sl+dk9tvfg9JS/Oy+23vw4mQ4BF542jtFGLg9ruII6P3jBiiPXSG2p3bfozEj+BODFecus8l+qDhH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026" name="AutoShape 2" descr="data:image/jpeg;base64,/9j/4AAQSkZJRgABAQAAAQABAAD/2wCEAAkGBhQSEBUUEhQUFBUVFRQUFRgVFBUXFBUXFBUVFRUVFBUXHCYeFxkkGRUUHy8gJCcpLCwsFR4xNTAqNSYrLCkBCQoKDgwOGg8PGiofHx0pLCwpLCwvLCwsKSwsLCkpLCwpLCksLCwsLCksKSksKSwpLCwsKSkpLCwsLCkpLCwsLP/AABEIALcBEwMBIgACEQEDEQH/xAAcAAAABwEBAAAAAAAAAAAAAAAAAQIDBAUGBwj/xABGEAACAQIDBAUGCwYGAgMAAAABAgADEQQSIQUGMUETUWFxkQciMoGhsRQjQlJicnOywdHwJDOSorPhFWOCwsPxQ9I0RGT/xAAaAQACAwEBAAAAAAAAAAAAAAABBAACAwUG/8QALREAAgIBAwIGAAUFAAAAAAAAAAECEQMEITESQRMiMlFhcQUUI4GRM0JSYvD/2gAMAwEAAhEDEQA/ALIGKEICKAmRYUIoQlEUBCAWDFCItFgQgF3gEIRQEJBQEWIkRQhIKEUDEiGJACoYETaKAhIKBghQwISAtDMEMiQABBAIJCBGJi4kyEChwochBJiTFGJIgCJMKHaAiEgmJJiyIkiAg2REmLIibQBEERBjhEQRIQaMENhBJuQbAirQgIsCZlgCKAgEUJEQMRQhQwJYAqRto7WpYdM9Zwi9tySeoAak90kzFb47BqVsTYnRVTKOoMob8RKylS2LRSfJa09/cOwdkWs6opZmyBVAAvxY3v2Wk3Y29KV2y5WpnKrLmKkMGXNoRwIHKU1DdcJTpYc6CpSao5HE5kduP1VAlbsTBs+E6VTZqVOg3qNlv3g5T4xd6hpmqxJrY6RDEibMxXSUUfrAv38D7byXaNp2LsOGIQhiEAoQ4BDAhIC0O0OC0IArQQxDIkIIgMVlgIkIJtCKxwLFtRZ0YCoyAUq+im1xlBN/1ygbaRFuRysSRKHfffBcD0urVahqZKaE+aAKVI5j1KM1vVORbS36xlcnNiHUfNpno1HZZfxJgUrLOJ3o0z1HwiSs86DH1WOtV+81G95MuNlPjW/c1qwtrcVnA9rWkc6J0nciIRE5PgfKHjMM+XE2rLfXMAHt9Gouh9YM6fsnatPE0Vq0jdW8QRxVhyIMKafAGqHiIgiPMI2RIEbMbMdIiCICDRghmCQgkCGBAIoCZlgwIoCFFCEALRQEKHIQO0wm/O1qlLE3ubMq5T15QF/ATdiZ/fjZy1cI5I85LMp6iSAR3G8pNWi8NmZvAbysyU34tRupB5r5xHcMrsvqjew9oGnhcvBalFFa/IDK9/5Zm8FRUVAlSp0d2yNcG6fSOo0B9hM2eC3eptXTDVCWRMl7aCp0dMGxHzSRqInKCtfLQxdGt3VU/BKRYWLLmseIDksL+phLcCIXTQRQM6KVKhN7igIoCIBirwgFgRQEQDFiEgoCHaEIoQgCyw7QQ4SAyiFlh2hSECtF06mXOSDboqq6KTqVvbQcdImSV/cP9Y/0qkrLgK5OT+WPYtb4Qa4Q9FUyhTbUno1N9RoNLd4nMqeIKn0bntzHs0sZ6d36UHBG4uPg1T7gnnjcvZvwjamGpEXDVlzC1/NU529imZVTo0vYqqm0HvzXsBb3Ey62RvNicOA9N6oDXDZTwtwutiOfORt+Qo2nigmirXdR/pNveJ1NU6DdhKy3WoShzAnj0nmm17aQtAs5RtXblSs2eoczG+pUA21GpFp0jySUqgw1RitqbvdLk3LAAMVFvR5XvxE59ubhlr7QoJVGZWc5geBsrNY9mk71SpBVCqAqgWAAAAHUAOEtGIJMBEbIjpiDLMqNNEERxhEEQBGSsEMiCSiCYcTDlLLChFRIhyWQVBeFeC8BA5T74ORgMQRxCXHeGUy3vKjexL4GuP8AL/EQN7FlyYraVIV8MMYqpUdQiVgykWAFswysL8OJHDulruziCa+HJAW4XQX0vTy21JNu8yTuVgVC16ZsVdUuOWudW94ldQQ4WsgYk9CRftVDx/hsYhJpRi17jPLaOkXh3jYaHedGxOh0GLjIMWDDZBwRwRoRamFMA6IYiQYoS4A7QxCihCAFoUOZzfyuyYQFHZL1qQJRirZTmuAR3d2krJ0rClbo0WWOuctBr82t40qs8+Yne1lNukxLWvr8Kax1PDzZuvJ9tnpdlbWY5yUpKRnqFz+7q6qSNOEzc21wadFdzQeWXeg4XDUKSpmNei63uRlAFMG2nHWcM2e1YVOkogqwuQwJBHrJE6V5V8UPguxmIzfsxbU/5eHNjp1zBVNuKrsBQT0iPSbr7LSrbvZBSVclauIOYsy5mJuWJa5PMnXWdCpbzYvFYNaHQYVqSWNukCE2BAzLn1434cZQ4TaqVBqiIxsFC5iWuNdSbCxjG9LqmKZQoNhTA9IadGg5HvlOpvai3ShrYlZsPjEqLRBemxaxrKFPIi5FuBPOdp2BtpMVQWsgKg3DKeKsOKn9c5wKtiVP/jF/rGPYPb1Sjm6FqlG9r9HUZb24XtxmkZNFJJM9CmIYThdPfzFrwxFf1uG+8Js/JtvRiMViKiVqhdVpZgCE0bOgvdQORM0TspVG+IiCI6wiCISDJEEOHAQZgEEOZlg4IUEBA4LwrwXkCHeVm8x/Y632Z94kvG1itNiOI4SuqdMykOrkMLEWwxBB7ybxTPqYYvLLuM4cE8nmj2E7uYcLZh8qmb+phK/ePDWr1L6XAv3ZbGSk2C9RChFQjuoC2t7AFrcpJbdnPrUOIN+Pn0Se72Tly1UOhQb4Y2tPJSsn7AxGfDUm+gAf9PmH7ssLytwGxVpLlVsUBcn005knQDvkzD7OKliKlZrkaVMht3cwI5D8SxPbcWlpJj4MWDIbrUv6VluBcovM2+dKfE7wVFOlrWJ1XtjK1eNqzP8ALTNQpjgmOG8ta6+jqLnzDpp/3LLYe23q1ArWN1ZtFtYqRb3+yaQ1UJNRXcrLTzirfY0axYjSmLEcFhyKESIoSyAHaYDerz69RajuUzplSxNMZaYOe/AMG0tx84mb+YLevGqtWrp6J7zy/tOfr5NQXT3YzplcjLnY1G/7unb6i/lJmzh0SPTp+YlUZaqpotQC4s4A1HnHxlJtHbZRMyqwuSAcunjwvKVMc7Nck37zeIRxZZRttobuJ0VsAuJFNao6RaQ6OmrXYItgLIPkiwA06hLV9zcMtMucIlXgDZDnGbQvprcXv1mZDdTeqpQqqagNWncZgfSA55SefYdO7jO9YanTagtWlZ0dAwI+UCL374vLHmTfmbr5DKUVW3JwPyjYOhhjhWw9IUC9IsyFDfMHIYknhwA4c+Ux21cY1R1djdmRST1nIk2PlvqXxVAXvak/tqNMNih6H2afcWdjS74oyfcTyPzNDLP1RlxHGMQw0vGkYsbnQvI4f2qt9h/yJOfWnQvI0P2qv9j/AMiSy5AdYMbYR4xp5ZgQyYcOFAEYvBeFBMS4d4cTBIQaxmNSkjPUYIi6lm4Dl77C3bKOjv8A4NiAKh1NrlHC35XJGnrmf8reMYJQpj0WLue0rlVfDM3jMdu/gVfFUqNVsiVSqO2gChjoxJ0FjY+MjW1hW7o6TtLf3CgMgds18pBp1FtY6g3W/WOERjvKGqIoWnowvTchWRrcdVN9DxBse6Z7bW7eEyKwxBeqQqmxS1lUAE6XvwHqkLCpQX4pyWQ5nF3ICuFAB80c7kHr0nKyxwahqbTdHSwrJjVbUaDZ2/r9KvSMpW97hQlh16HUDjY+3W22/wAWZ9Rkty1HPuYziW0Sqk5SB1WJPvm+8nm1y9BFa10uvaQOHstFNdpYLGssV9jOOf6jg3ZrfhT2NyPDhfjaMnaLEWudNf0ZLqi401/6/XhI1LDecfHv65yotJWM8jNTaTHIp+VUVeOtydCT3iV9Rr0x3j9e6TtoqEFM/wD6KPhcytX0fD9eydCLTgmhfiTHXW5F+r8BJe7zKa5KsGGVhoevKbSG7DNrrcWPcQBC3Iy+blHyCGPNmGW5PrvGtMvOn8owzt9DXwzaq0dBkdGjitO+jjEgGLBjKmOKZdMAdWqFUsxsFBYnqAFyfATzztTbB2htC7t0dKrWAALABEJAuSdL5eZ5zvG36BfCYhF9JqNVR3lGtPMmXWB1e5Eaba9UYLGtSw1TpaarTR7FWR2KL0irbRhmJAPZN7u55LKleo+a1MIQGDXzAnX0fUfAzjrCzfrxnU9x/KVUwqWc9IWVbl2Ja9ybljqdCIhq40lJfvQ1hb3SOmbO8kmHT02Z+waS9xy0cFhujUFUbMEFybHiQCeHM+MxOL8rZC38wdnhM3t/ymPjKaoVVcr5gRe581hrc9sQ6oOMlCLt92bKE211MyXlWxAfFUyOHRn75mYrrfL9mn3Ek/e/EZ6iH6H+4yFjBbKfoJ9xfynT00awxQvk9bIlRbAd0bMUzX4wE6RkxGp0XyMH9pr/AGI/qJOeGdD8i4/aa/2I/qLLLkDOskRl480ZaWYENGCHaCVCRoIRgmJcOAwrxN4CUZfyg7vticOppjNUpEsAOLKwswHbopA7JjNpYRGpUqtmSsAUZCpFyBx8de29uU60YRaVe5eLo4YWYkHMNb/Ktw0m8w3khrPgPhRrAO1PpEpFCSVtmsal9GIHC3VeX+3itKg7rTUt5oNlF7FhckgXk6hv5aglBqbAucisVy5Q3DvFyddOWhMQ1ebLjpY0N411q/k4RX42veancjHZOfOXO8G6aucwUA87C3D3ypwWwmThcayZNTiz4eng2xYJY8vUdW2ZWDINb6/nb3ySPnW1F7/rxlLu/UYAX7v14y7qN6Q6wfznmJKm0dJlRtpvNU8hUQ8BoQTbtv8AnKRdBfXj/eXG1wBSHHVkOpJ1vr3SjFbzfWY7hfkRm0Pl7nj1e7+8kbo4Zkc5tLg2W4OW2UWuALnttIXAeqWuw6l6v+lvese002siXuxbPFdDfwaVWjyGRVaPK09AmcRklTHVMjq0dUy6APXnn3evYn7diBQUALWqAKLC3nHhflPQF5wPb2My4/Fa/wD2K2nV55lMzklcS+JJumZ3F4V6bZailSANCOI5HtFucfw+NtJ2J2mKqBamtjoeY7jK18GOTeImSl1qpqjanB3HcmHaAIjuz3u/YJVph9eMuNm0TeyAsxvoBfgNTpMskYxi0jSMnJ2yHvE3nr9Q/faMYs8Pqr90CP7XoMzK1jYggG2hIJJF+v8AOQsS+vqHum+P0IXyepjJMF4V4CZsZAvOh+Rf/wCTX+xX+os53edF8jA/aMR9kv8AUWFck7HV2jTGLMbYwsAiFCJggCRzCvDhTAuCFeEYRkCAxBMBaJJlQkbah+KfuHvEaYeat+R0uOHaIvah+JfuHvEfqULATg/ibqcfo6ui9D+zMY6pjKmJqpQ89UYgA9HoLAmwbUgA8uuROjx4JPQMQDr8WDa/1Tw148IMdiVpV8QanwhQaq2ek5VbqF803GU+le5OmluN5Kw+Mr5Sy18SLrdGD06i8ScjXa9rdGuvMNpyj2PFjcFcVwhaeWak6YVDbeKpm74YhAdWNKqoFjY3PDjNds/aHS06dQjKai5rdWpuLzKbQ3ldqLUvhebMirUpNR9J1N2tVC2GpPVyuTL/AHfP7JQ+qb92Zpz/AMQwY4QTiqGtNllOTUmL2656K1rAutuzj+vXMwr6adZ/tNDtyr8VYcA6206785l0q+aD2C8WwK4DbLANoO6Wewz8b/pb8JnxiOEtd3qt6p+q3+2OaeNZY/Yvnf6cvo1avH0aQ0aPoZ6BHEZLQx9TIiNHhUAFyQAOJOgHeTLplWSQZg/LFRUYBWCqG6emMwUZrZaml+M2X+IUx8tfUQfdMT5V8UtXAqlM5m6ambWPAK4598LnH3IovsjjWc9ZiunPXF1cG6khlII5EaxtqRHEHwk2Yd0KGJI6o/S2mykFdCNQQSCJEtBbtkcUw9UiW9Y1CTcLlUkXJ1t1dp9toWI5dVvxMjhe6SwgIF+OnOw0JzA+IlWkibyItoAvZ2+rrk4sAbgLfOWAClrA8F1tcCLTCuVACta2XkBYnMQbDXWBzS5CsbfBDXBMTaxGoXXTUjML+rWbryR4ynSrVjUqImamoXO6rc5wSBczMDZTHUlRfrJY37b85a7H2alNi1RRWPIMXUAg3JGQgmZvUQj3Nlpckux2mnVVhdWDDrUgjxES0p9z8UjYUCnT6JUZly5iwvoxIJ14twlu5jCfUrFpRcXT7DZgiTBIAYMTeC8ImZFwzEGAtKTHbyhHKBLlSQbnL3HhqDx49UznNR5NIQlPguDEGZ195ah4Ko9Rb8ZHfbVU/Lt3BR+F5l40Oxp4E/Y0G0T8U3q94kvF41OHE2A07JkPhVQ8XYg2uCdDrL2hQ0BI4gcrjxE434hU5J/B0dLFxi18lDtfamISrV6JSUbk1IMt9Dm85SCfSHrkI7dzU26YUSwy5FagwDZQedIqFNiB1WHYJsEoC/C3cbdfXA+CUm4Jv2gES2PX9MUmuAS0tu7MHQ2lT0zYdAeRR3XiWtxzfO9dh1Tc7Be+Dp9in77GNYnYiMdVpE9qC/jaOYPBMgsoGXkFII434d5mep1Mc8KSovhwvG7sh7cxBFNLHjVUHwbT3Sqwy3USZt+ici6NcVk0seFm5SvoPZfWJWEV4ao1b3ZLOEUi17d/4xjY21VouKhOZGOQkaZb8DY8R5trDXXsilrC+uosbjvhboUVeysoYIzstxwZLKrdpAvxjmmjvfyhfUS8tfDNwsdD24/kPGR1M5rvvs+uuJqVQSUJBUioLjzQLZM1xwPATso5NWdQba1JeNRO64J9k555VdsLU6BabkgdLmHnBT+7ykjnwMxR21WGnSN69ffI+L2k9S2c3twNrcZZKQPKg6WMZfRYjuMfbbFUizOzDjZiSPC8gipoR1216rQUqluo94v4XhcE+xZZGiUMYeoQDEj5vtkY1OwROaDoRbxmTkxoHKOrjk5qD3qDKzPHQo+cPWDA8aLLK37GnwOy0roGyUxe/BSDp3H8JLo7v07km3tPdxhbtuEoC7DW548Rc9fdGdubXqK4WiQRluTlvY3PC+nADWcqTyzyOEXsdWMccMam0TUwCDhceoD2gQVHprxKg9p/OZitVrP6bt3ZrDwETQoKGGa7C+oU2J7mINvCaflv8pfwD8w/7YfyXmJ2xSQjiT2AH3xpdrhhpoOrUnwEqcQUzEhbDXKGOYgchewv4QqD5mVAbZmC8LAXIFz2azVaeFbGb1M092jo25e9NGlRanUZsxcsAEJ0yqCWI5aTcE3Fxz1mEwHkpQEGvWZ7cVprYdozNc+wTdHhHscXFUzl5ZRlK13GyYIV4JcxIxMImETCvMWXATKjaG7tOo5fM6MeOUixPWVI4y2iDKyipbM0jKUHcXRznatQUWcZjdCQQVte3Vr1ayFT3oQ8bjvufDjNBvvsrO6sq3JU5rc8psL+o29U5ziKJRyp0IJFphDT45WmOT1OSKUl3NjT29TYcV6uAHukmhXQWKEqfoVCh9hmCVZ0LYW0sNTwdNaihmsxYFATcseZ7LSmTSxXDLY9Y3zEm0toVRa1ep2ZslQH+IX9smf4xWA16Fuu6tTbxvYTP4za+F+RRYdzsvsFxK9ttsPRLW5AkGJy0rfFMajqIPlNGwTbdW+tF9PmMrj2iSqe3aWgqM1M889Jv9vCc/beQg25njpfjJdDewjQu3VYg+FjA9F/r/BPGg3SkbHaO0qbISlem1iGtmKnT6J5zMVsctjZ0ta41Gt+zj1x47YW/wAbTpn61LKT4WMfx+IwYw4dAFqZsmRXNjoSW1FwBp8qCGGMdtwyk0ir+Hai2Y6clPvNojYuPdGLICpIIv6XPkNSBGqu2lHoql7dWbkL6m8iYjbLjUlreAjsMbXCFJzUluXeMxWKYE9IbAEm914dQY690zNdyTc6njfrjVbbTm9uB9vZGTj78VHqJHvvGY45dxfxYLYZxJubxmSCyHjnHV6JH4RBpjkw9YI/OMrZCkt3YmlSZjZQWJ5AEn1AS+2fuDjq2q4dwDzqWpj+cidN3c3q2fTooiVqNMqiK3m9HchQCSSoubjjL9t5MKq5jiKNjwPSKb+oG8OxWmc32f5F67fvq1KmOpA1Q/7R7ZmN8N1TgK4pdIKl0D3ClfSLCxBJ+b7Z1jHeUzCJ6GeqforlX+J7ewGc33s2yMbiDVK5BkVAua+i31JsNdZSU4rg2hhnLlFDsTYVbF1DToLncKXsWVfNUgE3YgcxHtq7r4jDfvqeU8LZ6bHwViYvDOaRPRlkJGUlWIJB4gkEaaDSMl9Secr4nsX8BrlkXDV2V11IsRca2485PqYwX0JaR+hBj6UbcpnNxe5vijKO1hDMeVu+H0B5t4SbgtmVaxtRpvUP0FJHrbgPWZpcB5MsS+tRqdEdpzv/AArp7ZVRk+EaynjjyzGdCP8AuGj5WBHIg+BvNdvluTTweEFRXqO/SKpLWC2YNwUDTUDmZkcCdD3+8S0ouO7KRmsjqKO/Zr69evjENE4Z700PWqnxUGG8aOc+RomFCJhwAIpghmJmRcBiSYZiTAEye99Uiqlr6U76MRa7EflMXV2arkkswYkkk2PGazfI/Hr9mPvNKKmInKbjJ0dLHiU4LqKz/BGHosD33Bkj4M4Hon1ay2UZv+4vobai/wCPsmb1Enyax08VwZ4g90DJeaIISNfO1IsRf2xLbOQ8VA7iR7oVqEuQPTvsZtaADXPH2ROIpeeTzuDNrgkpJ/4KRPWQSfElvdKvaOAL1XqBLXYMLEGwsBa1uybRzxfcXlhktqG8biqgDU6l72sQw1sRoRK8bPWwPh65r9p4ahiKly4VgoGtwdCTrcShxeDFMlQwYA8QdNRM+pR2iaepWyCKIEi7dqZmA4aX8dPwk8oTG6uGQm73Nhay6c5pCSUrZScW1SM/kjtDAu/oIzdwNvHhL5MQi/u6SDtYZj7YVXajn5R7hoPZNvGfZGC067sg0d2KpIDlKd7em6g+H94r/C6K8Xdz9EBV8Txhu5bUknv1gAlXOXuaxwwT9w1Cr6NNR2tcmBq5PPwsPdCcxtZXk1pLgOJcmaTY+5GJxADIgVDwdyFU68uJPPgJTbawBoVnpkhjTYqSL2JXja+toafsVclwmRqSXPebS62fuhiKw+LoswPyiMqDtzvYHhy65qvJDs9GSvUZVZg9NVJUErozHKSNL3HhOkMJvHDe7YrPUV5Ujhu9G69XA0qbVTTY1GK2QscuVQdSQAb35dUZ2OA1SndQQzJcEXvcqTp1TbeWSlfC0T1V7fxU2/8AWYPA1TekeoJb1HWZ5oqNUa6abndneAgUWUAAcAAAB3AaCEYsxLR05zMf5Tkvs9z1VKR/mt+M5Lgjx7xOx+UKnfZ1fsCHwqIZx7Anj6otm4HtL6kdx2K98NRPXSp/cEkvK3dV74Ggf8sDwJH4SyeargVntJjBggKwSFRkiFlggmYRJiCIIIAmI3xP7R3Ig+8ZTUuMEE5+Tlndw/00KzfjHaeII5woJnQSSuJ7BHkxI1vcdXqhwTNxQbHUItfsgqWggmVINsKnr/eV2Jf4xgOGh00HAa6QQTfDuY5O32RKj6yJVMEEZgYtjGaK6HmTBBNXsCKvkUqcB22jNXEAcNevlbs/XXBBLRSZSUmuBmpWPKMOCb6wQTWOxhLc9AbmAfAqXZmH87H8ZxzeapmxdY9dWr99oIJJeiD+A4155nR/JHRtg6h+dWP8qJ+c3JEEEax+lCWX1MwnlepXwCnqr0/alQTmeGX4tDfWx07jDgimp7HQ0Ku/+7nfqBuinrVT4gGKKQQRyPCOa+TP77Ur7PxP2TH+GzfhOJ4U6nuhQRfOO6R7/udk3Ie+Ao9gceFR5dMsOCaw9KF8nrf2MkQQQQ0Z2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8" name="ZoneTexte 17"/>
          <p:cNvSpPr txBox="1"/>
          <p:nvPr/>
        </p:nvSpPr>
        <p:spPr>
          <a:xfrm>
            <a:off x="2267744" y="3284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A" dirty="0"/>
          </a:p>
        </p:txBody>
      </p:sp>
      <p:sp>
        <p:nvSpPr>
          <p:cNvPr id="17" name="ZoneTexte 16"/>
          <p:cNvSpPr txBox="1"/>
          <p:nvPr/>
        </p:nvSpPr>
        <p:spPr>
          <a:xfrm>
            <a:off x="2195736" y="3717032"/>
            <a:ext cx="38844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                   premier film en couleurs</a:t>
            </a:r>
          </a:p>
          <a:p>
            <a:r>
              <a:rPr lang="fr-CA" sz="2400" dirty="0" smtClean="0">
                <a:solidFill>
                  <a:schemeClr val="tx2">
                    <a:lumMod val="50000"/>
                  </a:schemeClr>
                </a:solidFill>
              </a:rPr>
              <a:t>               </a:t>
            </a:r>
            <a:r>
              <a:rPr lang="fr-CA" sz="2400" dirty="0" err="1" smtClean="0">
                <a:solidFill>
                  <a:schemeClr val="tx2">
                    <a:lumMod val="50000"/>
                  </a:schemeClr>
                </a:solidFill>
              </a:rPr>
              <a:t>Becky</a:t>
            </a:r>
            <a:r>
              <a:rPr lang="fr-CA" sz="2400" dirty="0" smtClean="0">
                <a:solidFill>
                  <a:schemeClr val="tx2">
                    <a:lumMod val="50000"/>
                  </a:schemeClr>
                </a:solidFill>
              </a:rPr>
              <a:t> Sharp (1935)</a:t>
            </a:r>
            <a:endParaRPr lang="fr-CA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203848" y="4725144"/>
            <a:ext cx="2966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>
                <a:hlinkClick r:id="rId2"/>
              </a:rPr>
              <a:t>Cliquez ici pour le visionner</a:t>
            </a:r>
            <a:endParaRPr lang="fr-CA" dirty="0"/>
          </a:p>
        </p:txBody>
      </p:sp>
      <p:sp>
        <p:nvSpPr>
          <p:cNvPr id="21508" name="AutoShape 4" descr="data:image/jpeg;base64,/9j/4AAQSkZJRgABAQAAAQABAAD/2wCEAAkGBxQTEhUUEhIWFhUVGRoaGBgYGR8YHRobHxweICAhHh8aHSggHB4mIBsaITEhJywrLi4uHB8zODMsNygtLisBCgoKBQUFDgUFDisZExkrKysrKysrKysrKysrKysrKysrKysrKysrKysrKysrKysrKysrKysrKysrKysrKysrK//AABEIALQAsAMBIgACEQEDEQH/xAAcAAAABwEBAAAAAAAAAAAAAAABAgMEBQYHAAj/xAA8EAACAQIFAgUBBgQFBAMBAAABAhEAAwQSITFBBVEGEyJhcYEHMpGhsfAUI0JSYoLB0eEVM3LxQ1OyJP/EABQBAQAAAAAAAAAAAAAAAAAAAAD/xAAUEQEAAAAAAAAAAAAAAAAAAAAA/9oADAMBAAIRAxEAPwCV8beM8NaLWWBZ02A2JjmsYx+INx2cgDMZgUlfd3YsxzMdSSeaTdd9eaAs94ojGOZ/KjFe9EYaT9N6AoedDQsPegA53/OjhDGg/ATQJmuaaOVpUW57z8TJ+lA3nTcxv7T3/wBKG4NBH4fvbirx0n7N8Q9vzsSRhrI1LPq0eyjk1bvD32cYC4ucG9eU6ZifLU8yAup/Ggxqdp/2oMw7j4/f6V6VwvhTBWRNnC2gw2LAsZ7kmlsZ0SxfgX7Np+wKj67AGg8zBe1E969E437M+nXNVsm2e9tiPyMj8qr/AFL7H7TCbOKcRoFuKGH4rBoMVOo/4pJhWgdX+zDG2gSireUc2zr+B1ql4nBtbYq6Mrf2sCp/AiaBstuTAEzrAE/pSTU4SRtv35/EUiy0BCa76UZFk0ZjpE87fH7NAiKNmorV1BKk9qFiI1Gs7+37iiEmlTdJAUsYWY+sT+goG5EUGWl7YSDMzxrpQMzEASSFECeBvp+tAjlHO37704t3GClVJAOum50I3GsQfiiMnvWl+Bvs2N1RexmZbZAK2ti4/wAU6qv5mggPA/gV8eS5by7KmC8fePZBsfmtd8L+CMJg4dF8y7/9j6n/ACjZak8JdtWwLSBLajRVEAfTWlrt2CAIoO6nh7V1ct1QwHBJ/wB6A3rdpIEKoGw0AAri55iq94xwFy/bW3bj1GXE6xxHwaB5Z8U2XCwWLPssSfntFSFm/LE5thqKp3SvDL2V9TqTqSSTIGkad/el+l2Li3ALNybaSrZho5nX4I4PzQXNcR6so4FA9+DAiajmkOXLQI1H/qlrV0MMwOg2Pz80DjzgAJ0JOw11pt1PpdjEoUxFpXB/uGv0O4o38WJKrqyxInakbt5s3pgiJIn1D4ERQZh4q+yt0l8C5debTfej/Cf6vg61mF60VJDggjQgiCPkHY16PxHVMgLsYAWQp0OuxIOw0iqh1Lptjq6kkCxi1kBgwYP/AOWU6j33HvQYyGomtSHWejXcLdNq+hVx32I7g8j3phQAxoKCuoJEGpDp/Tw6Ncu3BatKQMxElmP9KLuxga7Ac03wmHNx1Rd3MA8DuT7Aampa5cW46i2VFu2pWzJHGpbQyHY6jeaBHDdGDAku2mpTLD5I+8oO/uKSxWCNhpViwZSVZZHpOgP6il7OJNp/VKMhmCCDPcj8qtFrCoMPcUlrbWrrom0QcrgNIOgGb8fpQTH2X+BVIXF4pTGhtW2ET/iYduw+tXnxJ1m0lt2c3MlskPlGvH4jXcVVuiePCrPaxcELcZEuINMoOmaNDoRqPyqX650+x1GyB5krurWiDBjftQH6diMNjLS3regR9zAykfpIipPCYhXZpYSpIPGuh0nfQ0z6R023YtCyDmVImQASQOY0pvdFi6oa4qxLZWnX3gj6bUEp1TGC2obkmAAJLHiBTLp2Kd3YumUxPcDsJ5/0o2BtWyinN5ikeliZMHeDxTtLyQVWIGlA3x+ENyRMTzvNAmAXKFEgDaCQfxpa24OmWAOTRxdjjagG9ZVxDLtHzP0o2XLuRl0+ZrlfSmmMxTCMgkc80CVzEZXLKS8TIWAFHc9zRcFiPMd2DaCB7DmmXUOkJdUGWE6kTE/+Q/0pzgcGLKhUHwB+/wA6BHrNtWAuYi0pVZDkSTkPI53ilekYLDFVfDC3AggrrHAnmd9T2pzirjDhYJA9XOlJdPwjWwRFqD/amT9DrQd4m8PWcba8u6IYSUcbqfY9u4rz94g6Jcwl1rV0ajY8MvBX2rf8f1EWF824wVFGu5/Ia1B+IsJhOqWWS3dtNetg5GBBKz35ykj9KDBooBSuJw7W2ZHBVlJDKdwRxSVBYujtAuso9WUIpJgA3Dlkk7GAY+tLYQlAzKTI9Fs5pymCZ0GsAwI5aj+ULWCtkj1Yi47AwD6bYyge3qZj80omGLW7AWIK3GZgPuSwkkkxoB+goHQs+bdwqZmLMirxIBYiTO4y6zTnqvUEOHe4DHnYm+6b6qiZFI9vUNaa9Eu5r1y6CUH/AGrRIJOZxlXb+1AWNM8ZjgCFtn+XbhbYYZgVBkmY/qYD514oH2D8Sth7l4KouK7DNmG8KAfnWpLA9ZtBWu4Vzh3XUrurz7fhoKot86tBkTofaTRlubaHTt2oNiwXjdNFxiHDuw0ujW2Z5DcH5qQxWPFvKERbtsr98OqgAmPw7msjw/VXUFQRetwJVt/eRv7SNqXw2LdXU4O4wJ/+JtRyYGbRhPGhoNhsYhCQtgobaGX9JYfQj+o06xKQQFbSdVERHPGlVLw54z86LOVbF/swgE+0/d5Mb1bLFqCZ/Ezvz9KDg4USCI7j960FrFgyCR8bUS9bZVgtP+UD6CKaJhVM+YwkjY/6xQHvdWAPpIJOwGpP0nSPemz9ba3q6FgT/RrA99vwFH/6WgJKyub33otvpq65hJ4n96UDZfES3AwQeoakT6gPcVJdMxkqWYknvyPaoXqFkKhKgOwK8gtHMRrxTzpjL67jQiwPr70DjyGe+zMLZtBYUqT5gbfXWI9qNj8a1kAsCUX+vcf5u3zTLqGKuIc9rDljwdBxyN/wpz/1Vlg3AFBggnWRzpxxxQV7xLf/AItUVRoW3U7xG0EBhrqOxNO/CnhbyywJItsPUGHqkbQ2hUAHY71OYTEWrmVkIZRMETH586U/tYidoj8J/wCKDL/te8Mi0beJtglSBbuH/EB6WPuRIPuKzOK9I9dwS4vDXrMj1LAPZht+decbikSDoQdR7jT/AHoLN1i+psYUKJy2jOuzeZrpuaRwt68bfko5KMYyDWZ1gkawTrTK16jExvGhP6Cal0xAAIsEliCHvMAoRSdQo4513oOxt8IVRGhMOG9Sn791tCZGh7D2qLxGOD24a0ucAAOJWAI0yjQ0XFXxARD6VM/+RO5P+3FN50oCcbUsHhYyiZ+9yB9DSTfv9iuJ7xQCrxqCZ9uPrTi5dZjmkzMaDgD250poHqa6b4fu3bXnoyjU5VJ9TFd40iZ2HNBKMM9y2Lml5MjC4PYjNngQYjQjbWan/EHXsXaPnWnlDPpK5gI042BGs9x8VRsNi/uswIQTmymBBInKI0+OasfSsZdt5bZ/nWSJRkBJjlYH/wCTxrQaTg8bnt23unKzKCVOkGJ5+aSw3UkYMWUqsbtE7n/3Vbu4lMSls27pt20OWSpLBgIy76fJ4pn0vqr+YZtlmt7gnKD2Hb67UFvvYtWUZZG4HHwQZqC694rawMrWwpA0DMCz94A2GsyaifE/XypS7bUBRMCYLNsZX/CeRVJTEtfu5ruZ2Y7a6+2m29BMXvEN+7ratAAblUJOm0nv8VcPB3ilHt5H/wC6DokRPus/pSXTuostsBcNlgR6bZgDtA1Pv+tPcFj8Pc08oB0IOUjUNyQeZBigsSXGZZYFCdAJ5/Q/FRvV2LEWkKZwQ5zjjXQEbGnFnEoDmYkM2wOrARwOKXVrbyQVcjeDP4ng/NAxa3bwyeY90qiA6ECMx5PO9UHqXiK/jWCYVHyn+lTkkTqJbk/sVcPtDwzPgmKhvSylgu+UHXbeqpZwNi7h7K2GaxdVgxGYhm0MwT3MGfagsfgHHYlLpw+KteUMhNuT6mIPqkiQxgj8Kz37R8ALOPvACA5Dj/MJP5zWg9Ma862AxZsVauANmWTlkrJb+0wJIqA+2TCk30uKvpCBWYbTOg+daCjq2xG9Wzwb0X+PNy3cuZRbVWzRJ1JHJjjtVVyx+9q0L7HcPmvYjUj+Whn/ADN+IoIfxD4KbDW2uNeTKNlM5t4HcH6VUy3uNKn/ABL1u9fd1ukFQxggRIBOXX4qMxOFCophsxGZjwAdgO8cxQMY/YoWFP8AC2fOlYCFRLMNo7le8cA602x9pVYi3czpplYqVzCOx1G9A0NL/wAXcACq7ZQZUSYB9hSR+fyofKO/AoDIWIyiTJBgCZO3Fad4cwz27ARrRRmKkoYLQBBJA25iddR2ofC2DRcNaGHUZrihr12NZ4Guo522qw9DwmRmnUGNSO09+aBOz0i2HJt22VrkG6wOg00BHeO3enTdGS2hhS4mY3M8bRrr8VMWLZEwNDr70AskGSaDJPtAwRJtlLSqqgqW3LOYmRzEDUcmonAdZWzHlWoaNW0JJ7AtMCta6n00XbZQjVGkHsZms8614XKKWtW809mIKj2A0bjfWgY3PF+JD65o3gsSY+SI/LipDpvV1xLrm9DHLmKztO+n0kcVTbmeYafhtD/vVn8PdAbzEYN6WKgkb+qO310oNHvY0CXtW8+kysCWbQb6kdzxUfiuu4cGT6HGWTAgmT6S22nMxvS2KtmAuWDO33lIG2vA9jVVPg04u5cOc2wkCZLAt31240GgoNCwmL81R91lYakEEe47Gm2G8PWVPoQCCSI4n9PiqlgMeenWyt85lzZSJAaRuyjkagEH2q9YHqquiughSP6iJH4UCuKxduzEjLM+qJiBOp+lZb9qF9SlrKfvPcOmxjSTPMk6e/MVdfFmJzW/LzZWdhljVjGp0471Q/tLukLYtAQqCVGmnpGk7n60FXRRzP078fSr79lGJK3MQo5tqQp5hjI/A1QQdiNPnSrZ9l1yMegOzI4/Lj8KBr42wzfx1zOpCM6qMolYgCFnQxS/XsC15bXlq7KiZUO2s6EyPma1TH9PsXodsp8k6NMZGG8kac8jmonGdTt2bZLWgza6WgY30Hc70FFvYC1h7BXOMzI4J/xCMw+mwqq9UdyylgAci6KoWABpp8a/WrXiuuZnIuWLSehiRGaBtEAfeInQ+00n0boa3Cly8GI+8TsoyjTMTvtrFBVjYm2WIYsWMEbZR94n6wKf9I6ZbuoSzetSDAJ1XkRGnzOlS3W+n21RHN3OhZz6CBObXSONPemPh227uVX0oYE9p7Ruf0oLWnWfIHl2VRcwkATvyIUQNIOpNPF8YX1Pl+SWaARCyDpPsQD+UUucLbUKpIkkjf1Ecxz2p89+3bEhg10gASIPYDsBtQSPReonEWQzobLqxV1JJiN4PM6a06xV8tItvlKzuJ14qmeIuttg1tWVl7pOa4sHYmZB29o9qZ9d6s1if5iM4nQMM0ncwBqPz0oLeLlxbqKGDMwMjbb9KDpzBna1cWD2P70rLbHi28uI89RmI0AbWAe0ewirLj/EF1yMSqMiekFdiYmT7rMD3oLld6NazZgiE+4mO9Fs4BVOigSRtxAii4LqS38Ol1TOmo5B52p3hrs7EQI19+1AXC4ctmzqImBHb61Gf9TsWh5NmBJIRIIJK6EifvAd+eKmbuJ1YBGjggTJ+BrE8kUzTCh01t+W+h0GbKe0n8KCG69gFZf5qjKqMxJ2Gnv+9qol/qNzJbFu+bdtJCh4JgE6tlk5uwFXzx1jCtplUjVDmU7MB30qldF8LWLwZvNeQoJMAAEiRzI5n4FBOdH6A+cX/NN4lZnMAwHvJygfnVX+0O5d81RdZToYybCNNydT7+9XLpXQbmCV81wvZcAeUDoDpJnt+FZt4o6j518kfdXRf3NAmpmpHo2PNi/avc22DGOwOv5TTACKFaDeuqeHPPU+Tda0jtnaNmkcj3mayjrNx7GINvD37gEZSS2pJ3E8bDWtF8IYy7iMHbNm7D2h5bWyB6mGxkmR6ab9e8GXWc3QULjLxMsJOx0Pt9aCmf8ATsNaORTndULPcnNJj7sEQNZ44qSGOZ3UIAURcxUkt62GvqjgCI2o3TfBbo4b1aghpIiOedf9DxVhxmGe0U8pbBTYFgxM8TsDQU/rfTAXT0CCsLplGYnQ8TvBqWsdMS3bQIYVN4Gr9+Jj3pxjPD73WLXLnmtHaAs/2wKnsJg1W0LVzdgfV9OOxngUFXx/8o+ePviLdsQDqYzbmZO2m+Wpno2GuXbge/byFZzDfWNNe2/4UdMB5twOwJW0NjGjHkTyAJ+oqU81LSZnuKFYyXbQDiZP70oD47BW3h3UEjSY1jt7/wDNVi94VGa5dymLkeggbDUE/Waa+MOv3Tg7V7Ds1sNeuW5BBJAkKQffLNU7D+IeoA6X7pIEanN+R0oNBxPRLdtVhFDxAEa/Og4mpS10tG9LDOoETOwPzWU3OuY9YL37um2Ygx8cinljxrijlV7pVP6iFBJ150+kCgd2hcwGIeMxwzTM/wBvce4n9KvHSgXDfzDl0KtpMHbMOG3FRbdWwmIsFblxSZiDp96e+sQKl+idO/8A5CLYBzkjNywzd17DYzQFOKuWSwFvzIEK0gZTG7FjJHJpVOtsDrblMyrmB/EgHgafnU3icEgtv6AxIOh/q0iO+2lQeHxVxtSqW02W1lBEbfe5Onaga9Z6ZaxNy2rMQDmYHUTsOO1RvRcK2Ga5bZUNvUlCxAQbDKP6g0ExxA11px4ft37LTjMgjRXzgKE30BgyTrEcCkuseI0a8Vti3dS2NYVmYg7kQCCojXfgUDDxZ1K2EyW2bm5cM8HQAfPYbAe9ZTdaST3NWrxJji6O4UqLj6lhvtlC6ysAa/SqnQScaUdTFJtSjrB5oLF4G8RthbrRBVwJVjAzCcp1Bg6kfWrpi/tKvMSiYZA/LFyQO+wBJHasn79q0/wviMLi7CrftWziE0zFQxaNJ+SBQDc8V2byeS905nRma6k2haYAEKp0J51pXwhfSUV8S91mDEKzSugG4OoPb608bwomfzLa5WVoUZQVgGTMTAYenv8AWoBvD9+5F+1bJcnMRcEGPVOUHSCe223NBe72N8k5XtnKMoQrHqYz6fY/Om9L47BZkBDBXBVmzfdEce2k1G9B8QLilW2bRVhm80ETkgxxrEyPoad2cBduvc84gW51XLIadyDvqBFBH9XtX/4d1tlLV1iSGnQqdjIGhAqgdQvYovdtX5xFuRMHT2jLGuhla0vGNbylraOEH3j5egHw8aCPppVTF6GCjNnuPxvvuY341jQA60FU6hat+VaCtdFufUjmQmpnQcyTr70XGYPCsuZHKaR6SdfoasOP8JXnuBbjIFYkIVibk68DSO/NJXPAHp/l3Tp94Ec9vegqN2wxMi+GMaTIMfSaa2hnIWCx1gKJJP0qfPg+6uYyci/1ZSQRtPpnttUl4X6AyMblw5QOQDtudhpxQF8C9Bt5muYhA5EZEIn3k9iePg1rvT7QtWlBPf231gAdtqqvReiXMxv+XlXe3bOjMeHfhY4H41P2rPlKWdixEksQNfcAQBQOOqlhaJtLnc6DWAJIEk9hvUZ1e+uGsAvBuGAmm7nmOw3NVu34zwyvcuo5ZypBzAhs0+lQk5CN5YUvjLVrGnLbvZsigsYJCltyfbSAKB30DDrcLM6ltNXYzJ30A+6vzqaN1W3aw1suqBTrBGhzHRY4O+x9qj+udct4G2tm0xuXHhhoXk/3Pl420H/qiYzxPfjzL75nM+UmwtmdXjvtHagZeOMUpveVbMi1IZiZzOdWM89p+areXmlMxmd/nX9aTagkGFdcYk6yTQuxYkwPpA/KisCN96AVNSfRerPh7q3FAMbq2oP+1RRXT2rkbSg9E9C65h8XaD2mCtobiLAb8OBTnE9Md2Z/NKKfulNPT7giK8/dC63cwt1blqJG4OzDkGts8JeLVxQ9JEgD0H7y99diPegX6B0qzh3Z7JMXSWctIJ00y+0yamOoXm0NtM08xI+uoIHuJqP/AOqIrsjWynpzAN6s4A18uDBIG43M1Dp1d7aeZh7iX7MqApOVlLRA2OkGYO1BYMNjRdYplhk+8pkSDyJ3U9/pTPGW7dps62pJX1BYlVHYb6k/lTLqGFa4fNOIW2qA+tFOdWP9UkwRP9EQQddqJ/BXbJVrPqv3Qdx6MscsQWUTrlnfagj7mPzEmxaNq3b0DZdXOhbLmEhIABPP0pn13xAymCpUM/q1BITUMBrvI0PY+1D0rraMjW7ma3i7rOue2hKEqfTlgbU16n9nzOwZ7625EMWMy3BEAADfSgmeneJLB9LuLZLlVBYagbxrIGwkxJqy4V0Zc5KhZ0JiJ7jj61TR4YwuFBdlOIuNAVEWVY8CNhOp1PepDysU+tzDrkAAtISBlOk5gJUj9I96C2eaCSFP3YmPf9ahPFN+4mHIVRce5cVQsRoSNN+wNN7dtlyrf/lrDEC059RAmXMCNJgbH2iqfiPGxu3PKkLYVXIIbMWgekFwQV51GpoJDrWEw2Gm6zq2J/ptiIknTNAMAEzr2pfo+J/hrbXfU73fUx0ZSw03GijXbsKgMJ1a0rBLFhLrNuxEIABqByx1Emo/xX4vZw1sPAUwQgyydonX0jXbXagb9V6/LtfkM7gqgjfuxBGiagDkxVTxN8ljmgmBrvG0R2pC5ckntwJ2Hb6UmaAZrv8AWhtNBEiRyO9AaB+FoPn8KMrAe+n+lK/xDFMk+kGYgTPzExQNgKUrgAREnNJ7RHGszO9Fy78RQFbT4p3g8Y9ple2zIynQjT9im9u4VJ0BkRqJ/CuXXnWg1Tw59o1i6q2cemUiCLo2nueUPuKPjelXjdN21eARfWGZRcygzsVMHaZPcVkpFSHS+tXrH/ZuMmu0yv4HSg0DpLdQtE3Cytn12BX/ADBYnfcfnVmwRxuKABezaTUO9otn+FDqAp311qi4H7TXQS2FtXG3zSQSfqDHFIY3xsMU4897iWwAMltsgOpmSoknYDbag17DiyLbHPbAsypdYGWAPvDv3qGv4+9ei2LuHRNy5RxI4jOANTroaoeI8TYdMO9jB57YukG4wjU7aAmQNBtOlJdNxoYaY1io/obFG22nsyHT3BoL1f6/h8KQHueff2Rbctv8+kfNI4bxqMih7V43W1y5QQoB1kg6ATuRWedS68wRh/EjELqEt3QbhSDuG0Hwaiep+IbtxVt+cSkLIXMASJ0OYzA7AxQXvxl4ws+pLbqS6ZGdJdlBgtA+6ONSZrPLTK5zXiwQT91JJjgRoPk96Ylv7RHEEyKTZjME7aabUEm3VsshEy8KS0lVnYRyeTUReYzrXCKBhv270BRQEUIFBFB1dXRQUD8GhJrq6gADUjtQ7CurqDj6Yj2o8+qAI+K6uoEaMomurqDrnxtH+tGcehTyS0/SI/WurqAtw+lAAP6pPJ2ifikx/wA11dQC40or7/QV1dQJsYFDQV1AQmh/5rq6gIaA11dQHcaCiV1dQ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22530" name="AutoShape 2" descr="data:image/jpeg;base64,/9j/4AAQSkZJRgABAQAAAQABAAD/2wCEAAkGBxQTEhAREBQQEBAPEA8PEA8QDw8PEBAQFBIWFhQRFBQYHCggGBolHBQUITEhJSkrLi4uFx8zODMsNygtLisBCgoKBQUFDgUFDisZExkrKysrKysrKysrKysrKysrKysrKysrKysrKysrKysrKysrKysrKysrKysrKysrKysrK//AABEIAPsAyQMBIgACEQEDEQH/xAAcAAABBQEBAQAAAAAAAAAAAAADAQIEBQYHAAj/xAA7EAABBAAFAwEHAQUGBwAAAAABAAIDEQQFEiExBkFRYQcTIjJxgZEUI0KhscEVM1Jy4fEWQ1ODktHw/8QAFAEBAAAAAAAAAAAAAAAAAAAAAP/EABQRAQAAAAAAAAAAAAAAAAAAAAD/2gAMAwEAAhEDEQA/AOzOKESiOCE4IGucmkpXIZQeJXgU0leBQLe6QlepNQetKCm19/QcoOJxccf95Ixno51FBLXlS4jqrCMIDp49+CHWFOwmbwSUY5Y3X4dZQT9QSl/qqbNup8Nhhc0rfo02VkcR7ZMC00BI/wBQwoOkUO68Cubxe2XAHZwlb/23LXZT1VhMQ0OimZuBs40foguw5LqQwdrBBHkbhKUBAvJjXJxKB1pHHZeCRxQAHKRetJaBHlMTnJiC1KE4IpQigG4JhCI5MKAZCSkTlCmkDQXPIY0eSAUHqvZRMyzWGBpdM7TQugeVh+revWNBiwrhqO2rmvuuaYzNZpDcxc4E73ZFeiDb5/7R3P1swwLP3Q9ZJ2DlxBfJjJpC2ibDnIAywvkYYrc3a2nwvdSY/QTFFqA004E9/RBnJnAuEUYLyXU2zfflXr3NwMdRve7ESAEtDjTVHyPK3Brpjs53BIs/ZR8zwDq+EOc53J7oKnGYx0ri6Rz/AKFxKi6x2R8Rhi0fF+O6jgWQNwf6IFkdvuE+J5afhc5nq0n+ibKw3tZr0KGWnwQg2HTXtDxmFc39o6WJp3jebsfdds6R9oWFxrWt1e6n7tfQF+i+Yt//ALlOjlLSC22uHBBooPsot4434I4K8BXHK+c+k/apicNpZNU8Q8/OB4BXbOk+ssLmDQYXCOQcxvcNRPog0QKbKdinAb+NzaY/goI5K80pC5JqQK9yZqXnFNpBclCcilCKATk0HlPeEzTsgHI/S0u+q5b1JJiJpRG92lrnEbXxey6VmhqPbwsXpYy5Zzqe8lrB4QQ8J0bAxulw1udRu7P80THdNQ6W6RVHcFX2SZUWAvkJJfu2ydgrN2DaUGRw+VRtdrDaIGmhwfVZXMulXzTlwaQ1x/quqHLh2Tm4MBBjYemGgNYOGAEgqBnWWfuxMo8aq2XQjhwguww42/CDjGI6Rle75b9VZZZ0WyOzINTuR6ei6k7Cj0/gos2HFIObf2JHZqPk+FBxfToOwAC6LLhgoE+EF2g5TmnTL2AkBZqaEtdTuV27F4YV59FjerMpFag2j9EGB4458qVl+ZSQSNlicWPb3BQXxEWDsglB9X9F5+zG4SKUG3tAEn+ba1dyHbZcT9gmb6XzYY/v/E1dmmdx+EAnhNXrSuKDwCXSm2vWguXFDKMWoZagC9MaeUR4QnIIWZSANpVGFy9r3antBa3dovupkzC+QgcBT2sAFBAIj/bwlTgxP0oAr1p5CaQgC5MKOWobmoAOUXEHZTXhRZWoK5/Cg4gK2exV+IjQVMhr6qszXB62mzueFczRjnhV+ZVpG+6DlWc4Ysc6+1qlefC2nUkbTZ791jJW0UGh6Bx5hx2GeDWqQMP32X1DKefyvkTL8R7uSOUf8t7Xfgr6sybMRiMNDM03qYNX1QHIXivEpLQeXl6160GgIQnIr0MhAFwQpBsfojPQnd0FTg2U55/xKUV5rOU+kDF4lPcEMoGkpCF4ndOQCcT2Q3FGJpBkKAMj0CQ7JS7dR5ZqQMkkACBMbCZKb3QXvQR547VRmMNUVbySqrxr7pBz3qU241x3WRkduujZ1l96iFgcwjLXuBFIIocu5+xHMHvwskbiS2Jx0f6rhYC7h7DAf0sxrl53+6DpVry8vIG6l7UkKRBpCmpxTSUA3oLuCivKE4coIjDynByE81Y7pkktBBJKY6uAqjG5wIwSdX2FoOAzYyNujZ42QW5CKDsoUUhNWjSSbbIEkcFElnG+rZVeY5toBAFuWIxuaTPeS5xa3fYFBucRmsbeXM/Kg4jMNfylledSwUWVmRxoyyk9mlxAWswHSzGNGr3jSRZsu5QMxGP08n8bqsdndO03qtaEZLG0GiHGrpxWZzDLALIbR8goJMWYar3+yjYnEcqjD3sfSlOcasoBySXqB72sFm4d7x31K3Es4/Kz2b5K8nWz4ged0Ga9fsV9AezvF4bD4GJolZreS54vfdcXy3IJZXhumvP0W46f6f8AdD3co3fek+EHYYsQHt1xuDgiArO9FPAjfHyWOorRlAx7kzUnupNpBpyhyIlIb0AymOKcU20EF7LKqMwz2NhMYbreOGs8q6kbvsoOGyiNri8N+M9z2QZ/MZcT7t0phpgBIaSLKoWZtii1kzYHMHBFhdFxQe4U4NcB+VVS4Yk6aGnx2CD3T+MdKwOewxnijvfqrPFABtpMNAGNAApRM1l+A+loMnmkoMh07rGS4F7sSBK/3cBNuf8ATgfdaOStRN9yq7NI9VXZFg19EG7yQOeAzCMZBG1tGdwFu9Vj+pcqzD37dGId7rVRO9H1C1uSStfE0HbSB8I2ClYnDB1Euea4G1BBzPE5Fi2tL/eucb9eEmD/AFFhspsLoEkLj8NCqpBZl4HItBlv7MJIsc903MsCGs+y0eKhLd/CzmcYq7BofRBlca4Dn7IceMIoHhex5v6KHiHDakGtwWYNgYJHDk80tDicwbM2KSPhu7vws3g/2kGjYnT35Tem8WdUkB4LSg3vRu/vHDhzv6LSknus50MysMa/x3Z+60I9UHivJCUloNWhPRXIZQBcENyK8IelBFHKcWJwaAU8NQA0etoYYFIchSBACQ7qj6hlpjqV2s91K0mM0gxj57KmQRh31UOKPf4tqVhg3C9kE/LZC3ZXkUprhUcJFgg7+FbM/mgM5/ZNc9IRsh90AMczUDSwvUOHIJXQpiACsB1bLuUGUxu1KBM/hSJxaZo3FoNFhM0/TQAuZrc8HSfso+QzPBkmeKLx8A+q0UTG+6j2EnwjbxspGV4ITSMY1lNa6ya2CDW9HwFuGaT+/uroheYwNDWiqDarsm2g8Ui8SkQaxyHSIU0oBPCEUZyE9BGxI7pI3IkwsIDXIDFRJJESWTZDZFfPNfCgVsfJO3ZUmb1pcCR37o2Xx4lssgmIfHZLT4HhUXUTJLOlttJKCimwD32W8fUKBhiY5QCdroo+OwEzhbJDGfBtRcJl8rd5TqN/MgtMweYnNcPlNbq3yzMGvHKguiEjQD2CgYSN0b67XaDZFyFJIAocMhICWcoI2YYsgFYnPiXla7E+qzuZkIMwMMo8rFazb8KrxALbJQa32W5P+qdL72RwZGaoGl1bB5bHA0tjFAiiTuVzv2JHbE/Uf0XTJigAkpeJSWg8U1KSktBrimFPKYUA3oTkYhCkCAZUR4o0pYUfEt2tBHJ5XvegAWeEx90QOVSZm3Rp1P02fKCS/Om6yztf5Vfi89Y2djNqeaN9lIhytmznOBLtwUgyXDuIe/d7Tsgj5rT6AH3VFPmkcbjFIPiHHHCus5kw7AfjcDY/gsNmJwxkMmtxcRQQarBZhE6yzeuUrsTG7ivssJhZWtLxAXvJ9FcZNCR/is7kOQamGdvAQsU9Aw0TjZIoL0oKCHiXqsxENq5mh2Q/cikGalhrkUs9mR5C3GNgFbrCdSPDdh3QXPs86xZgpDFI22TEDX3BXbWTB7Gvbu14sEcL5Ziae9/Fx6LrXsp6jLmnCSOJLb0X33/1QdITdSeBskpAxxTdSdIhoNq5DKI5DIQMIQ5AjlCcEACE2QbIpam0grXCkB2Ea424A15AKl4ppG4CFSAb4m7ChsOwUebDs7KS9qC6BBXS4KA/MA76i1XT5XBe0bf/ABCvH4ekF8dIKuPARN+RjWnyGgFP/TNBFgfgKaY1CxAo+qCY2NtKlxz/AIlYtnpqoMdiPiQFa7lDmchRTVzsEzFTgBBHx+IABLuACueY5jpHucdxZq1e53izL8DTsPmPqqed4aA0HjlBWzM+1eEXJcW+J4ljvUw2K2QsRNfCbhHkWPKDu/SfUbMVECTUjQLb5KvgTQvuuA9N5o7Dzte0/DY1C9l23A55DKA4SMt1fDqApBYOTU4nuNx5CbaDalDcEVDegGU0pxSEIGFCIRSE14QR5GWoLmEFWLgmTsseEEJoT3tQ3Ctj+Ujn+P4oGvFqJiGI4l33/gg4p45QRpHUFAxE7e6HjscNwKWfzDHEXseNqQGzHMtFgFU7MTrdarsViNThZonsiYjGtjbqI0tAqzySgs55g0EuNBZvM81L7awqtnzR05oWGDn1UeSXSL7hAabFFjd+Sql0uqye6HicRqI5RsNhi41XHhAIQHkp8Y/3U+XCOqmjsOUeHKaYXP8AFoKiUkc7jyouHe8vHuy8EcEE0rvC5G+e9O0YPzd1ocsygMaGNYLvdx5QTOk+rJoiI8Rbm+d1s/8Ai2Hws8/KgI70jVXPdV/6ByD6IQ3rxTUDSkSlIgaU1ycUMikDE0pzxshOKBJa8KHisLtYUh0lf+k+M2PIQZ+Rr2/Luhlr3g6h9lbzxkEho45CHECfl5PN9kGaxeDLbIYCfqs1mmGxEg0sZpXUXYG93L3uWAX48oOYZf0oGNOIxjtLWbm1h+pMecbN+ybpw8ZLRXDq2tdsztjJgY5B8B2I7FZZ3S0fDQGtvYDYIObPAaKrTX8VU40u7d116XomN3cn7pIeiIWmyCfQm0HLsnyGSQjbY7raZdkHu6JF+i2IyoMaA0ad6FeEcYMN+ZBmf7GGq9gDWyg5vhw+RmHYNttTvRaXqDGx4eF8j6Dqpje5Kp+ksHIYziJeZidIPIHZBIw+AaxoYz4dvyVOwmCqy4bqY3Dhu5r7poeXH6IB4k7UFEpWHuUvuWoOoUmFETHIGFIlISBA0rzglegzSUEA5X0oOIm8Ic+IJNKO9yBWEuIHkrIda9fGKQYTCj9oNnP8HhambFNjY+R2wY00fXwub4DKmySS4ybZjnEhxQWPTn60yslkm1McacF09jQBxyAbXz51H1s5pEWG+FjHg6geQCu49M5m3E4PDztN6mBr/wDMEFkX+qrcZNf08qRiJaVdJv8AdBCfZNcjyisjrsniNPagaW1uE1zfqijlI8II9fcqLmGObFG+V5FMHegpMz2tBLyGtALi48fRcnz3FzZtiv0+GBEMRp7heki+SgJl4lzbFiWSxhYHbDgOpdMbEABQoAU1viu6j5RlzMLG2KNoB0gOIHetyjvPZAOWAnnhLoFbJ0h2Qw9AkgFcoOn1RHFNQdScEy0RyEgQlNtKU0oEkdXKq8TiA5PzOY1QUCGKuUDZapNjFmj4Sy+FHzXGCCGWU8tbsEFJ1hOf2cT7bATqe4fyXMeseqi9xw8FMw7BpofvepWyGavxmEfrAG50k80uR5xAGPLb+IEkoJHTeV/q8TDhyaEjxqPcAFfR+GwTMEIsLCLZp3cexC4D7LiP7SgJsgHsvofHy24kDb15QAnNrzRsmtFp2nwgHXlMITnWUA2Cgdq3I8IUjtviIbffsE0P+I7i/VYvrXOpHH9FhgHTyGnEVbB3KCl6tzibFzHAYT4gDUj23X5W16Y6fZg4GsYP2pA947uShdM5HFhYmtofqHfFJLydX1V4Zvv5PlA274Q5P4o30Qnu7oGtHlI5qbqtO1II3Npuj1S6NymoOoumCZ70eVUucmaigtzIPKHI8c2qsuKaSgLNKLUd8iiu5T3ICNIP81nuvHEYUsHzSOrzsriThVXUf92z6oKbAZYW4XTsDprjdcgz7K5WyuGkuc4n+a7zDuwX4VEMKx2KZqa079wgb7NekG4SIYiZt4qT5QRQaCFswCSdRs87cBAMhc02b0mh6AIh4b68oJTCAmukCGOE1yB9oLrr+Sd2QpjwgrOocaMPC95bqeRTWg7lx2H8VRdIZK+PXipqOKxFm3D5GfdWuPaHYqEO3FONH0CmlxIBO54+yAbIDZs7Xzzq9UchrRuQB+EXDjYjwVVZ6Nj90EuSWgTR1fui9iFXsbK92p/wgcNA5VjgBbG3vTRSfIefRBEbYQMVO4fK0uJ8KWgzuIG2yCmxLsY4UxoZ6lQP0eP/AOoz8K5fM48klA1F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20" name="Rectangle 19"/>
          <p:cNvSpPr/>
          <p:nvPr/>
        </p:nvSpPr>
        <p:spPr>
          <a:xfrm>
            <a:off x="1331640" y="1484784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b="1" i="1" dirty="0" err="1" smtClean="0"/>
              <a:t>Becky</a:t>
            </a:r>
            <a:r>
              <a:rPr lang="fr-CA" b="1" i="1" dirty="0" smtClean="0"/>
              <a:t> Sharp </a:t>
            </a:r>
            <a:r>
              <a:rPr lang="fr-CA" dirty="0" smtClean="0"/>
              <a:t>est le premier film tourné entièrement en couleurs. Il a été réalisé par l’américain </a:t>
            </a:r>
            <a:r>
              <a:rPr lang="fr-CA" dirty="0" err="1" smtClean="0"/>
              <a:t>Rouben</a:t>
            </a:r>
            <a:r>
              <a:rPr lang="fr-CA" dirty="0" smtClean="0"/>
              <a:t> </a:t>
            </a:r>
            <a:r>
              <a:rPr lang="fr-CA" dirty="0" err="1" smtClean="0"/>
              <a:t>Mamoulian</a:t>
            </a:r>
            <a:r>
              <a:rPr lang="fr-CA" dirty="0" smtClean="0"/>
              <a:t>.</a:t>
            </a:r>
            <a:endParaRPr lang="fr-CA" dirty="0"/>
          </a:p>
        </p:txBody>
      </p:sp>
      <p:pic>
        <p:nvPicPr>
          <p:cNvPr id="23554" name="Picture 2" descr="https://encrypted-tbn2.gstatic.com/images?q=tbn:ANd9GcTVkKIZlFA8-OhUvPJ6CowMWVUMVXwENQYg9I_yeUnflcct4TQ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789040"/>
            <a:ext cx="1656183" cy="22397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build="allAtOnce"/>
      <p:bldP spid="19" grpId="0" build="allAtOnce"/>
      <p:bldP spid="20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901080"/>
          </a:xfrm>
        </p:spPr>
        <p:txBody>
          <a:bodyPr/>
          <a:lstStyle/>
          <a:p>
            <a:r>
              <a:rPr lang="fr-CA" dirty="0" smtClean="0"/>
              <a:t>L’ancêtre du cinéma: les jeux d’optique</a:t>
            </a:r>
            <a:endParaRPr lang="fr-CA" dirty="0"/>
          </a:p>
        </p:txBody>
      </p:sp>
      <p:pic>
        <p:nvPicPr>
          <p:cNvPr id="15362" name="Picture 2" descr="http://upload.wikimedia.org/wikipedia/commons/thumb/d/d3/Phenakistoscope_3g07690b.gif/180px-Phenakistoscope_3g07690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077072"/>
            <a:ext cx="1714500" cy="17145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827584" y="1628800"/>
            <a:ext cx="756084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1600" dirty="0" smtClean="0"/>
              <a:t>Avant l’arrivée du cinéma, des savants ont conçu différents jeux d’optique.</a:t>
            </a:r>
          </a:p>
          <a:p>
            <a:r>
              <a:rPr lang="fr-CA" sz="1600" dirty="0" smtClean="0"/>
              <a:t>Parmi eux, le belge Joseph Plateau a inventé le phénakistiscope en 1832.</a:t>
            </a:r>
          </a:p>
          <a:p>
            <a:r>
              <a:rPr lang="fr-CA" sz="1600" dirty="0" smtClean="0"/>
              <a:t>Il s’agit d’un jouet </a:t>
            </a:r>
            <a:r>
              <a:rPr lang="fr-CA" sz="1600" dirty="0" smtClean="0"/>
              <a:t>optique (</a:t>
            </a:r>
            <a:r>
              <a:rPr lang="fr-CA" sz="1600" b="1" dirty="0" smtClean="0"/>
              <a:t>disque en carton en 2 dimensions</a:t>
            </a:r>
            <a:r>
              <a:rPr lang="fr-CA" sz="1600" dirty="0" smtClean="0"/>
              <a:t>) </a:t>
            </a:r>
            <a:r>
              <a:rPr lang="fr-CA" sz="1600" dirty="0" smtClean="0"/>
              <a:t>qui donne l’illusion d’un mouvement. Celui-ci se produit en raison du principe de la persistance rétinienne, c’est-à-dire  une capacité ou un défaut de l’œil à conserver une image vue en la superposant (ou mélangeant) à d’autres images qu’on est en train de voir.</a:t>
            </a:r>
          </a:p>
          <a:p>
            <a:r>
              <a:rPr lang="fr-CA" sz="1600" dirty="0" smtClean="0"/>
              <a:t>L’exemple suivant illustre bien le principe.</a:t>
            </a:r>
          </a:p>
          <a:p>
            <a:endParaRPr lang="fr-CA" dirty="0" smtClean="0"/>
          </a:p>
        </p:txBody>
      </p:sp>
      <p:pic>
        <p:nvPicPr>
          <p:cNvPr id="16386" name="Picture 2" descr="http://upload.wikimedia.org/wikipedia/commons/thumb/8/8a/Phenakistoscope_3g07690u.jpg/180px-Phenakistoscope_3g07690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077072"/>
            <a:ext cx="1714500" cy="1714500"/>
          </a:xfrm>
          <a:prstGeom prst="rect">
            <a:avLst/>
          </a:prstGeom>
          <a:noFill/>
        </p:spPr>
      </p:pic>
      <p:pic>
        <p:nvPicPr>
          <p:cNvPr id="16388" name="Picture 4" descr="http://upload.wikimedia.org/wikipedia/commons/thumb/a/a2/Phenakistoscope_3g07690a.gif/180px-Phenakistoscope_3g07690a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077072"/>
            <a:ext cx="1714500" cy="1714500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899592" y="5877272"/>
            <a:ext cx="1899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Disque immobile</a:t>
            </a:r>
            <a:endParaRPr lang="fr-CA" dirty="0"/>
          </a:p>
        </p:txBody>
      </p:sp>
      <p:sp>
        <p:nvSpPr>
          <p:cNvPr id="8" name="ZoneTexte 7"/>
          <p:cNvSpPr txBox="1"/>
          <p:nvPr/>
        </p:nvSpPr>
        <p:spPr>
          <a:xfrm>
            <a:off x="3275856" y="5877272"/>
            <a:ext cx="2431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Disque en mouvement</a:t>
            </a:r>
            <a:endParaRPr lang="fr-CA" dirty="0"/>
          </a:p>
        </p:txBody>
      </p:sp>
      <p:sp>
        <p:nvSpPr>
          <p:cNvPr id="9" name="ZoneTexte 8"/>
          <p:cNvSpPr txBox="1"/>
          <p:nvPr/>
        </p:nvSpPr>
        <p:spPr>
          <a:xfrm>
            <a:off x="6300192" y="5877272"/>
            <a:ext cx="1328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Vue de près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allAtOnce"/>
      <p:bldP spid="7" grpId="0" build="allAtOnce"/>
      <p:bldP spid="8" grpId="0" build="allAtOnce"/>
      <p:bldP spid="9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901080"/>
          </a:xfrm>
        </p:spPr>
        <p:txBody>
          <a:bodyPr/>
          <a:lstStyle/>
          <a:p>
            <a:r>
              <a:rPr lang="fr-CA" dirty="0" smtClean="0"/>
              <a:t>L’ancêtre du cinéma: les jeux d’optique (suite)</a:t>
            </a:r>
            <a:endParaRPr lang="fr-CA" dirty="0"/>
          </a:p>
        </p:txBody>
      </p:sp>
      <p:sp>
        <p:nvSpPr>
          <p:cNvPr id="6" name="ZoneTexte 5"/>
          <p:cNvSpPr txBox="1"/>
          <p:nvPr/>
        </p:nvSpPr>
        <p:spPr>
          <a:xfrm>
            <a:off x="539552" y="1700808"/>
            <a:ext cx="823372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William George </a:t>
            </a:r>
            <a:r>
              <a:rPr lang="fr-CA" dirty="0" err="1" smtClean="0"/>
              <a:t>Horner</a:t>
            </a:r>
            <a:r>
              <a:rPr lang="fr-CA" dirty="0" smtClean="0"/>
              <a:t> a inventé le zootrope en 1834. Le principe est</a:t>
            </a:r>
          </a:p>
          <a:p>
            <a:r>
              <a:rPr lang="fr-CA" dirty="0" smtClean="0"/>
              <a:t>simple: douze dessins se découpent en un mouvement cyclique. À travers les </a:t>
            </a:r>
          </a:p>
          <a:p>
            <a:r>
              <a:rPr lang="fr-CA" dirty="0" smtClean="0"/>
              <a:t>fentes lorsque l’appareil est en mouvement, l’œil perçoit un mouvement en raison</a:t>
            </a:r>
          </a:p>
          <a:p>
            <a:r>
              <a:rPr lang="fr-CA" dirty="0" smtClean="0"/>
              <a:t>du  principe de la persistance rétinienne. Le </a:t>
            </a:r>
            <a:r>
              <a:rPr lang="fr-CA" dirty="0" smtClean="0"/>
              <a:t>fonctionnement </a:t>
            </a:r>
            <a:r>
              <a:rPr lang="fr-CA" dirty="0" smtClean="0"/>
              <a:t>est similaire au </a:t>
            </a:r>
          </a:p>
          <a:p>
            <a:r>
              <a:rPr lang="fr-CA" dirty="0" smtClean="0"/>
              <a:t>phénakistiscope, sauf que ce jeu d’optique est placé </a:t>
            </a:r>
            <a:r>
              <a:rPr lang="fr-CA" dirty="0" smtClean="0"/>
              <a:t>horizontalement dans un </a:t>
            </a:r>
          </a:p>
          <a:p>
            <a:r>
              <a:rPr lang="fr-CA" dirty="0" smtClean="0"/>
              <a:t>t</a:t>
            </a:r>
            <a:r>
              <a:rPr lang="fr-CA" dirty="0" smtClean="0"/>
              <a:t>ambour e</a:t>
            </a:r>
            <a:r>
              <a:rPr lang="fr-CA" dirty="0" smtClean="0"/>
              <a:t>n 3 dimensions.</a:t>
            </a:r>
            <a:endParaRPr lang="fr-CA" dirty="0" smtClean="0"/>
          </a:p>
          <a:p>
            <a:endParaRPr lang="fr-CA" dirty="0"/>
          </a:p>
          <a:p>
            <a:endParaRPr lang="fr-CA" dirty="0" smtClean="0"/>
          </a:p>
          <a:p>
            <a:endParaRPr lang="fr-CA" dirty="0"/>
          </a:p>
        </p:txBody>
      </p:sp>
      <p:pic>
        <p:nvPicPr>
          <p:cNvPr id="7" name="Image 6" descr="http://img.over-blog.com/500x245/5/56/61/89/machines/zootrope-Daisy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149080"/>
            <a:ext cx="352839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img.over-blog.com/300x184/5/56/61/89/machines/zootrope-publ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005063"/>
            <a:ext cx="3164051" cy="1953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901080"/>
          </a:xfrm>
        </p:spPr>
        <p:txBody>
          <a:bodyPr/>
          <a:lstStyle/>
          <a:p>
            <a:r>
              <a:rPr lang="fr-CA" dirty="0" smtClean="0"/>
              <a:t>L’ancêtre du cinéma: les jeux d’optique (suite)</a:t>
            </a:r>
            <a:endParaRPr lang="fr-CA" dirty="0"/>
          </a:p>
        </p:txBody>
      </p:sp>
      <p:pic>
        <p:nvPicPr>
          <p:cNvPr id="15364" name="Picture 4" descr="http://perso.numericable.fr/gomarsimage/zootrope_proj_legen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564904"/>
            <a:ext cx="2247379" cy="3861048"/>
          </a:xfrm>
          <a:prstGeom prst="rect">
            <a:avLst/>
          </a:prstGeom>
          <a:noFill/>
        </p:spPr>
      </p:pic>
      <p:sp>
        <p:nvSpPr>
          <p:cNvPr id="9" name="ZoneTexte 8"/>
          <p:cNvSpPr txBox="1"/>
          <p:nvPr/>
        </p:nvSpPr>
        <p:spPr>
          <a:xfrm>
            <a:off x="4211960" y="3717032"/>
            <a:ext cx="3944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>
                <a:solidFill>
                  <a:srgbClr val="00B0F0"/>
                </a:solidFill>
                <a:hlinkClick r:id="rId3"/>
              </a:rPr>
              <a:t>Cliquez ici pour voir la démonstration</a:t>
            </a:r>
            <a:endParaRPr lang="fr-CA" dirty="0" smtClean="0">
              <a:solidFill>
                <a:srgbClr val="00B0F0"/>
              </a:solidFill>
            </a:endParaRPr>
          </a:p>
          <a:p>
            <a:endParaRPr lang="fr-CA" dirty="0">
              <a:solidFill>
                <a:srgbClr val="00B0F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95536" y="2060848"/>
            <a:ext cx="320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b="1" dirty="0" smtClean="0"/>
              <a:t>Projection avec un zootrope</a:t>
            </a:r>
            <a:endParaRPr lang="fr-C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uild="allAtOnce"/>
      <p:bldP spid="10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305800" cy="901080"/>
          </a:xfrm>
        </p:spPr>
        <p:txBody>
          <a:bodyPr/>
          <a:lstStyle/>
          <a:p>
            <a:r>
              <a:rPr lang="fr-CA" dirty="0" smtClean="0"/>
              <a:t>Autres jeux d’optique</a:t>
            </a:r>
            <a:endParaRPr lang="fr-CA" dirty="0"/>
          </a:p>
        </p:txBody>
      </p:sp>
      <p:sp>
        <p:nvSpPr>
          <p:cNvPr id="17410" name="AutoShape 2" descr="data:image/jpeg;base64,/9j/4AAQSkZJRgABAQAAAQABAAD/2wCEAAkGBhQSERQUERQVFRUWGBcWFhYXGBoeGRgYGhoXHB8fHxoXHSYeGRojGhUUIDIgJCcpLywsIB4yNTMqNSgrLCoBCQoKDgwOGg8PGikkHyUpLCwqKTQuKSwpLCksKSwpLCosLCkpKSksKSksKSkpLCkpLCkpKSksKSksKSkpLCksLP/AABEIAKQAmAMBIgACEQEDEQH/xAAbAAACAgMBAAAAAAAAAAAAAAAABQQGAQMHAv/EAEMQAAIBAgQEBAMFBAYKAwAAAAECEQADBBIhMQUiQVEGEzJhcYGRFEJSofAHIzPRJFOSk9LhFTRUYnKCsbLT8RaUov/EABkBAAIDAQAAAAAAAAAAAAAAAAAEAQIDBf/EACURAAIDAAMBAAIBBQEAAAAAAAABAgMRBBIhMRMiMkFxgZGxBf/aAAwDAQACEQMRAD8A7jRRRQAUVia1WcYjyEdWjQ5WBj6GjQN1FFFABRRS/G8Sy5guUZfXccwlv4921HKI3EkSJAGFYmqTxTxMqsq5bl1nPL5hZQeaNLCDORqNwJGpPdSnEsXnzfY7BtKYa2LdtJBkE8xZgSSv5SN6sotgdNoql8N8RYckJdt3cE5IUSStstpAVhyagjQgTVmt4hrZC3jI0C3Yif8AjA0Vj3GhPbQVUCdRRRQAUUTWt76ggEgE7AnU0aBsorE1mgAooooAxS7jHEmtgC2qs7SYJgACJMDU6lRHcjUb0ypJc/eXLjb5T5S6bARPTq5+eVe1ZXScY6i8Em/SrcV42Rm8+7JAB8uciak5dB32lie2tL8Bxt0ILBrRyg2yo5WbWVWYzTGxidI2rHirhl27c/o5cNbddNYcTOjQQpGU6yNY6kRCs+GzZtk4m5511lCnUlUUTHu5BLNJ0n61yXKX1v07lcYOOJf4OncB4yMRbkiHAGYa9RIInWDrvsQR0ppVJ8HxfZmXzLaBFGlxjnbMxkN1Ckss9ZOgy1ahw4fju/3jfzrr1Scops4lses2keuI3yqwsZ2IRZjc9YO+VczR2U1Vv2iYAfYBbTbzE3JGbRiSxHUnWYOutN+L8IB8tvNvKFcEkO0wwZJHaDcBJ7A0v/aPcyYRSWygXbctlLQIYaqNTv0itDMpPDhcsIFt2Rqbct5okxiLoEkjm/D8h31m2/EGJQuv2G82YHUXLWrS5kAtr6AfkaQ3PEK5JF7CypWB5sExiLjbQY1PvoZrdc49eDkpjOHAEtlBLEgRc0LZhJ5iNhMpp0pnq8MtWlgu8YvOjZ8HcCliCjPa1m024zEEZTO/8qs/gu813DXEuqYW49sI8NCBU5Z+8BmP/TpVAfxWRaGfE4BnkareI08oj0wxEDQnNqYiAdL3+z3FebhrlwFCHvOeRpXZBoeuoNZSjhdMe8OYjNbYybZgGZJQ6rPvEj3ietTaRcO4YfNunz7zAZU1K+oDMZ5BMB1GmnzFMfsB/rbv1H8qzLC7xN4g8hMqEC4RMmMqDXmM77GB1iudYjjbZg4VrimS9xhp0jmaJgk7ado1p94otRfu2bmci6LZR3chToQUAUAEmDudflFVvH8JxCc+HZmjlymAQsnQaANEtHUTHWuZyG3PG/DucGMFDc9LXwnxHdUDI2dRoUfp7BhJnf8AF+dXDhfExeUnKVYGGUxp1Go0IIIMiuY+FcAuRcxHm+pl0GUEnSFHL6jpoQSfebzwNstwdnBHzGoMdNM/5e1aUTknjfhjzaa87QRYqKKKfOSR8bi/LWYLEkBVG7Mdh/n0EmoQGS2M0ZgOaNsxkmOsSWA600IpB4lulVCopd2kLbG7d9tgAd9ANPaluQm14aVLZYxLx3icLuwJZYCCWYkiFA65tvgfjS3GeB8Xdvq11s1v925QEBQwLZlLEydl5o66ARVh8N+D/LunE4jK14iFUSVtCTsSeZiCJMDrHerXWVXFSWz+jdnK6/rV/sX8F4QmHtqigAwMxHXc/QEmB0phRRTqWeIRbbes83LYYEESCII9qqnjDg12/hvs4uKvOpW685SqzytGz7CToekHSrbWGWQQdQelWTwg5P4b8HY1LbB8LYzZm1uOCY1giJ0g/mfmzueFsYT/AKtgvy/w/o1ev9HAfw2ZPYGV3n0tIHyism1d/Gnztn/yVp+aX0z/ABRKKPC+LCn+iYM+wMT7enfQe1PPClq6lgp5S2bjO7MgIZLIMAAldGeADlB66wIp4eHlv4lx2EzlEKPhyjMR7EmpaWwBAECqym5fSyil8PGHsBFCjYfUk6kn3JJNbaKKoWF3HODJibTIyqSRoWEwZB+I1A2qh4DgfELNxrbWzetAMQ5dc/sJ0DbnQwdNTtXTaxFZTqjP6b1Xzr/iUfhwlJJLHqcuUiN1I6ERsdenYlxh7LCCu6mRrE9wZmJBjX2rxxvg91bjXsPD5sue0fbTMuoGaIkHePpO4JzoGIjup3U9iOh2pdVNSGLLlOGjHDYgOsj4EHcEbg9iKK2AUU6IGa8eUM2aBMRPWN4r3RQAUUUUAFFFFABRRXi7dCiWIA96APdFQ2xrExbts3+83KvynU9DIEHoazmvdrf9pv8ADQBLoqH9puD1W5GmqMD84MGB7Sfat9nEq3pPy2I+IOo+BoA20UUUAFFFFABWAgE6b71migAooooAxUfG4+3aXNcYKCYE9T2A3J9hUmqzxt81xjAOQZF67wzfCeQfIdzWN1n446aVQ7yw08Q8bwCbSAKN7l05RGuuXftvH5Vq4J4se4SSy3QACQiZSAdQRJ7dD9d6574j4pctXJzPkY7SMvpblJAOWWUnpsddIXbwTPebNYtlLegcZ2h2BEgsIOcnKJHYyYmOer7G9Z2pcSmNb/6dqsXg6hlMhgCD7H41sqp8L4nft3LlpcP5mXIzZLtuAzgz6yG1KzBEySeopqOL3+uDufK5Zj/vrpwl2imcOSx4MsRfCKWbYCT+u9aMLhST5lzVzsOiDsPfuevwgBBxXj2JzWk+wXMrXF3vYfmKhnAH7zebYOvY1Z7LkqCRlJAJWQY9pGhq5U8Y3HW7KG5ddURYlmIAEkAanuSBWMFj0urmtsGExp0P6g154jw+3fttbvIHRozK2xggj8wDXPeK4+9gbwCer7gkfvbagiApILkQDpqCSBGhZW+6VTTzV/U2rr76t9Ol1GxeBDww5XX0uNx7e69xUPgXiO3iVESrxJtsIYf8pgx8u/amjvAJgmBMDc0xGSktRk1njNGCxWcGRDKcrjswj8iCCPYipNVqx4nAvNOGxYzKh/gkx6okISVMdCAdKYDxGn9Xif8A61//AAVYgZXboUFmIAAkkmAAPeq/j/EjKRkCqCQFz+pzBMRIyyB7nuNDUDjXHrtwv5Fi44thcouL5aeaeZcyvDEARBICg9SYjnnFeJG46LixdFzm8wPp5e0FFEh51JJzco3G9J32yj5Ed4tCsf7HW8D4ottAufum25vST7MQAfgYPtTlWnUa1x7gPFXa5lQ5raQC5UjTKDHMxJOvp3g7Dr0bw/ehntiYgOonQSSGVR0AIUxtzVFHIcn1kW5XFVXsR5RRRTogasRiFRSzmFUST7VXXMpJEFpJB6ZtYJ76gE/HoKfYzChwJE5TI9j37T8aU40hFJbYamPb2G21c7mdnkUMUPHpV8Tw21Jz28wY53djyrlA5jJ30G3c96hYrjVtn+zYSyWdOXVItpIgQhgsdVjQDWZiafcAwzYy4Lj5fs1sygUMBccHQ82roPhExvBi2WuHIrs4HM2+pie4BMA+4/nRTxtjsxq3lY8Qv8M8A+yowZs7uQWaImABt20J9pjYCnVFFdBLFiOc3r1kfG4bOsDRgcynsw2+W4PsSOtZwmKDjsw0Zeqt2/z6jWt9RsTg8xzKcjgQGABkdiDuJ/yIqSCQyyCDsdKQ8O8FYaxiDftKQzKVKk5l3BEZ5ZYiAAQI6UyGJuL/ABLcj8Vsz/8Agwe22brWTxJYnLc/urn+GgncPN7glh3W41pC6GVaBIOvX5mpGIxARZPwAG5PYDqa028Yzei2wH4n5R9DzT8QPjWxMGM+cyzbAn7ogTA6TGp3PeIiEkvhBjB2CAWb1Pq3WNNFB7D89T1qRFZoqQKj414BcYHEYd8rqolcsh4PX3AJ13Eb71W8DxvB4n+j4+yEuKSuW4PSdQQh3EwToe89K6iVnelbeF8KXLmxbLEFdVkQd9DoJjtS1lHd6hqq9Rj1kv7FPwPA7Vl8thz5SE/u4UgMd2LRmYyOp6DrNWCw2Qq4+76v+A+rtoIVv+WkmIvjB4k4dlfy25rLAEjKd1JH4ToJ6EDtNl4cofXcHfY/rc/50koyjYM2y2vR0KK04WxkXKDKjadwO09QKK6xzDfUfE4BLgyuoZeoOx+I2I9jUiioaTAwqgCBoO1ZooqQCiiigAooooAKxWrE3son9df11+FV6zxa5Ovm+0ZyDr7YYD23/nU4BZ6Kj4TFZxsQ0SQQRH9oA1IqACiiigAooooAhcV4RbxCZLyhhuO6nuD0NeeF8ONpcrNmjQHrHv71PoqOqb0t2eYFFFFSVCisUg4nxZmd7dtigTRmWCxMSQJkLEjpJMxtNZ2WKC1l4Qc3iHd3EqvqYD4kCtWF4nbuEi26sRuBv22PvXO8X4mtyyWRcz66hc5JBEmSxJPSW6x7UtwnGLiXQl0t5hKmyVI9JEeocpbRjG0T03TXN9+HQj/58nHdOwUUu4HxE3rUvAdTlcDaYBn2BUq0e9Mafi01qOa008YVGxGMynKozN26Ad2P3R+gDWcbeKoSoltAvxYhQT7AkE+01X/GXDQcF5YPqu2Q0zzlrqg5shB1LToakg88R8U27YJe61yJ5bAhdAW/isQNh0IPalH/AMyaZGFxJt5lgrcuElCQpMs66ywEf+wjcYm39qFq3Za6Guqpe6xJAQSBnXZUZiMzbmTOpKl/FuLXN59jOSwGbzFWP32oIjTmVl1jp0AmJSjBpSJSb+HS+G+JLF0gLdvWHI9F8MJ0ne7IMDs1PbWMIIW4AJ2cehv5H2PyJrmNvHYlrYPkWl1kA3p9NvEgaojKfS/Xce+lx8DBjh7qXAsLedQoJZQpVGgFlEiWYxHWKs0VTLPWah8P5S1sknIZUmZyNJAkjWDmXroBOs1MqCQrW99QQCQCdgSNaWcf48MOpiC+UtqdFG0n56AdT2AJHOsd4hZzmto14GTcZhlnWNJ6DUEAQOXXSlreQq/Bqjiyu9+I63NZqgcE8TsoVUZSDoLbEEDrAZSYAHQSBt00uXDeIi6DplYRImd9iD1B16DY6Vaq+Fni+lbuPOr+RNooorcXME1SrhDB2GzlmkdcxJH1EGasPGs7jywsI2lxyR6eqqNySNJ6CesCoBt6mf1+tK5vNl8iOcXxtnOeNeFblxxcs22GYEMsBRoQVYy2hidzrvuWrfb8JeWme+wJ0LNcYi2uXLAk6zA0Jgj7omKtyMb2KFqxpCfvLkyqCdAF2Lk9+nwisp4Be5dzYrEPdtqzFbewIJ0BAUDbSdTqYIrKqiU1o9PmdVjDwdw83bLXLNxsPbZyFS0EhsvKXOdJBaNgBoBpJNWD/RFz/ar/ANLX/jpklsKAAAANgNq9V1Yx6rDjzl2k2VbjHAsRntMuNvAB4IZbJUFlZVPoBJzsoifvewrf4xGXBczsMtzDE3ABmEX7XNABB7xFPr9gOpVtj+t+h96R8cwbXrLYe5c8tmK5b2UENDAiRoA8hdOvTeBdfSrOaJxW4LlwJisPBa4R5gAczbtgSPMUAmQAY/FVQXiT4vFOly5ash8xdmBy5jfk5eciJK6kgaE6mC3RR+zPFG/dBNhkJlbjqpLcoHphiCNetSB+y7Ef1mFHT/V0On9gSa1nCqedmZxlOPxFJwmKvYVfKTF4e9aLsMxAlAPtC7Z5K8xIGurAaTNdW8By+FvMtwHzL1wrcUQPSiyASdssa9RSG5+yy8QYvYWY0BwqRptqIjtI2HerH4S4VcwuGFglDdzM1woIt28x6DqYjTvMwKiSgo5Fkpyb9M4bg1837jLjb3KEtkFLREwXOmQQedfkaZHhmI/2tv7q1/KmNiwEECepkmSSSST9Sa2ViXOZeLsEftBt4lnu+YLTWm0RJUmVYLEvuRE9+WCSnx/h6+hW9hGe4Lc5bbnmQERAmVdeUaRp2MmOoce8PWsVbIuIrNAysRqCDI13Gv03ql8J8OcQs3SmYPaAYjzIJA+6oYbk6jXb6GkL6JOXaJ0uNfGMc30W+G8M5Au4hovXWICEgQPTomYAOY1kdPjV94TyXRP30yzPVSWA+YZzPtSvA4VLj+Y9tVuKSp6sNpBMAg6x8PY04FptcmjCCvTXeD7HWfr0FL1/rZ2J5NndYOazWrDYgOoZdj9QeoPYg6UV2DmHq4k1VvEDXLpOHwiBn0Fx29Fufxf70GYGv1q2V5VANgBOpjvWU6ozesvCbj6hX4c8PJg7XlpzEmXc7s3eOg02/wCtNazRWiWeIq229YUUUVJAV5uWwwIYAg6EHUH5V6ooAS4255AlWIGgVS6x3MecQBvtm22Ag1pHHnndPjCEflfp5fs5lIkieoMGoFngNtTMsT3IWfrlmp8AzYU3N7pZTPoKgbREoS0anrMimCKAABsKAsV6qACiiigDFFZooAq3HsDfs3jiLE3LbAedZAJblEZ0E6tAgj4b044PdFxBcAIDDSY/Q+FMa8pbAmABJJMDcnr8az/HHdLubccMhY2orNFaFAooooAKKKKACiiigAooooAKKKKACiiigAooooAKKKKACiiigAooo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2" name="AutoShape 4" descr="data:image/jpeg;base64,/9j/4AAQSkZJRgABAQAAAQABAAD/2wCEAAkGBhQSERQUERQVFRUWGBcWFhYXGBoeGRgYGhoXHB8fHxoXHSYeGRojGhUUIDIgJCcpLywsIB4yNTMqNSgrLCoBCQoKDgwOGg8PGikkHyUpLCwqKTQuKSwpLCksKSwpLCosLCkpKSksKSksKSkpLCkpLCkpKSksKSksKSkpLCksLP/AABEIAKQAmAMBIgACEQEDEQH/xAAbAAACAgMBAAAAAAAAAAAAAAAABQQGAQMHAv/EAEMQAAIBAgQEBAMFBAYKAwAAAAECEQADBBIhMQUiQVEGEzJhcYGRFEJSofAHIzPRJFOSk9LhFTRUYnKCsbLT8RaUov/EABkBAAIDAQAAAAAAAAAAAAAAAAAEAQIDBf/EACURAAIDAAMBAAIBBQEAAAAAAAABAgMRBBIhMRMiMkFxgZGxBf/aAAwDAQACEQMRAD8A7jRRRQAUVia1WcYjyEdWjQ5WBj6GjQN1FFFABRRS/G8Sy5guUZfXccwlv4921HKI3EkSJAGFYmqTxTxMqsq5bl1nPL5hZQeaNLCDORqNwJGpPdSnEsXnzfY7BtKYa2LdtJBkE8xZgSSv5SN6sotgdNoql8N8RYckJdt3cE5IUSStstpAVhyagjQgTVmt4hrZC3jI0C3Yif8AjA0Vj3GhPbQVUCdRRRQAUUTWt76ggEgE7AnU0aBsorE1mgAooooAxS7jHEmtgC2qs7SYJgACJMDU6lRHcjUb0ypJc/eXLjb5T5S6bARPTq5+eVe1ZXScY6i8Em/SrcV42Rm8+7JAB8uciak5dB32lie2tL8Bxt0ILBrRyg2yo5WbWVWYzTGxidI2rHirhl27c/o5cNbddNYcTOjQQpGU6yNY6kRCs+GzZtk4m5511lCnUlUUTHu5BLNJ0n61yXKX1v07lcYOOJf4OncB4yMRbkiHAGYa9RIInWDrvsQR0ppVJ8HxfZmXzLaBFGlxjnbMxkN1Ckss9ZOgy1ahw4fju/3jfzrr1Scops4lses2keuI3yqwsZ2IRZjc9YO+VczR2U1Vv2iYAfYBbTbzE3JGbRiSxHUnWYOutN+L8IB8tvNvKFcEkO0wwZJHaDcBJ7A0v/aPcyYRSWygXbctlLQIYaqNTv0itDMpPDhcsIFt2Rqbct5okxiLoEkjm/D8h31m2/EGJQuv2G82YHUXLWrS5kAtr6AfkaQ3PEK5JF7CypWB5sExiLjbQY1PvoZrdc49eDkpjOHAEtlBLEgRc0LZhJ5iNhMpp0pnq8MtWlgu8YvOjZ8HcCliCjPa1m024zEEZTO/8qs/gu813DXEuqYW49sI8NCBU5Z+8BmP/TpVAfxWRaGfE4BnkareI08oj0wxEDQnNqYiAdL3+z3FebhrlwFCHvOeRpXZBoeuoNZSjhdMe8OYjNbYybZgGZJQ6rPvEj3ietTaRcO4YfNunz7zAZU1K+oDMZ5BMB1GmnzFMfsB/rbv1H8qzLC7xN4g8hMqEC4RMmMqDXmM77GB1iudYjjbZg4VrimS9xhp0jmaJgk7ado1p94otRfu2bmci6LZR3chToQUAUAEmDudflFVvH8JxCc+HZmjlymAQsnQaANEtHUTHWuZyG3PG/DucGMFDc9LXwnxHdUDI2dRoUfp7BhJnf8AF+dXDhfExeUnKVYGGUxp1Go0IIIMiuY+FcAuRcxHm+pl0GUEnSFHL6jpoQSfebzwNstwdnBHzGoMdNM/5e1aUTknjfhjzaa87QRYqKKKfOSR8bi/LWYLEkBVG7Mdh/n0EmoQGS2M0ZgOaNsxkmOsSWA600IpB4lulVCopd2kLbG7d9tgAd9ANPaluQm14aVLZYxLx3icLuwJZYCCWYkiFA65tvgfjS3GeB8Xdvq11s1v925QEBQwLZlLEydl5o66ARVh8N+D/LunE4jK14iFUSVtCTsSeZiCJMDrHerXWVXFSWz+jdnK6/rV/sX8F4QmHtqigAwMxHXc/QEmB0phRRTqWeIRbbes83LYYEESCII9qqnjDg12/hvs4uKvOpW685SqzytGz7CToekHSrbWGWQQdQelWTwg5P4b8HY1LbB8LYzZm1uOCY1giJ0g/mfmzueFsYT/AKtgvy/w/o1ev9HAfw2ZPYGV3n0tIHyism1d/Gnztn/yVp+aX0z/ABRKKPC+LCn+iYM+wMT7enfQe1PPClq6lgp5S2bjO7MgIZLIMAAldGeADlB66wIp4eHlv4lx2EzlEKPhyjMR7EmpaWwBAECqym5fSyil8PGHsBFCjYfUk6kn3JJNbaKKoWF3HODJibTIyqSRoWEwZB+I1A2qh4DgfELNxrbWzetAMQ5dc/sJ0DbnQwdNTtXTaxFZTqjP6b1Xzr/iUfhwlJJLHqcuUiN1I6ERsdenYlxh7LCCu6mRrE9wZmJBjX2rxxvg91bjXsPD5sue0fbTMuoGaIkHePpO4JzoGIjup3U9iOh2pdVNSGLLlOGjHDYgOsj4EHcEbg9iKK2AUU6IGa8eUM2aBMRPWN4r3RQAUUUUAFFFFABRRXi7dCiWIA96APdFQ2xrExbts3+83KvynU9DIEHoazmvdrf9pv8ADQBLoqH9puD1W5GmqMD84MGB7Sfat9nEq3pPy2I+IOo+BoA20UUUAFFFFABWAgE6b71migAooooAxUfG4+3aXNcYKCYE9T2A3J9hUmqzxt81xjAOQZF67wzfCeQfIdzWN1n446aVQ7yw08Q8bwCbSAKN7l05RGuuXftvH5Vq4J4se4SSy3QACQiZSAdQRJ7dD9d6574j4pctXJzPkY7SMvpblJAOWWUnpsddIXbwTPebNYtlLegcZ2h2BEgsIOcnKJHYyYmOer7G9Z2pcSmNb/6dqsXg6hlMhgCD7H41sqp8L4nft3LlpcP5mXIzZLtuAzgz6yG1KzBEySeopqOL3+uDufK5Zj/vrpwl2imcOSx4MsRfCKWbYCT+u9aMLhST5lzVzsOiDsPfuevwgBBxXj2JzWk+wXMrXF3vYfmKhnAH7zebYOvY1Z7LkqCRlJAJWQY9pGhq5U8Y3HW7KG5ddURYlmIAEkAanuSBWMFj0urmtsGExp0P6g154jw+3fttbvIHRozK2xggj8wDXPeK4+9gbwCer7gkfvbagiApILkQDpqCSBGhZW+6VTTzV/U2rr76t9Ol1GxeBDww5XX0uNx7e69xUPgXiO3iVESrxJtsIYf8pgx8u/amjvAJgmBMDc0xGSktRk1njNGCxWcGRDKcrjswj8iCCPYipNVqx4nAvNOGxYzKh/gkx6okISVMdCAdKYDxGn9Xif8A61//AAVYgZXboUFmIAAkkmAAPeq/j/EjKRkCqCQFz+pzBMRIyyB7nuNDUDjXHrtwv5Fi44thcouL5aeaeZcyvDEARBICg9SYjnnFeJG46LixdFzm8wPp5e0FFEh51JJzco3G9J32yj5Ed4tCsf7HW8D4ottAufum25vST7MQAfgYPtTlWnUa1x7gPFXa5lQ5raQC5UjTKDHMxJOvp3g7Dr0bw/ehntiYgOonQSSGVR0AIUxtzVFHIcn1kW5XFVXsR5RRRTogasRiFRSzmFUST7VXXMpJEFpJB6ZtYJ76gE/HoKfYzChwJE5TI9j37T8aU40hFJbYamPb2G21c7mdnkUMUPHpV8Tw21Jz28wY53djyrlA5jJ30G3c96hYrjVtn+zYSyWdOXVItpIgQhgsdVjQDWZiafcAwzYy4Lj5fs1sygUMBccHQ82roPhExvBi2WuHIrs4HM2+pie4BMA+4/nRTxtjsxq3lY8Qv8M8A+yowZs7uQWaImABt20J9pjYCnVFFdBLFiOc3r1kfG4bOsDRgcynsw2+W4PsSOtZwmKDjsw0Zeqt2/z6jWt9RsTg8xzKcjgQGABkdiDuJ/yIqSCQyyCDsdKQ8O8FYaxiDftKQzKVKk5l3BEZ5ZYiAAQI6UyGJuL/ABLcj8Vsz/8Agwe22brWTxJYnLc/urn+GgncPN7glh3W41pC6GVaBIOvX5mpGIxARZPwAG5PYDqa028Yzei2wH4n5R9DzT8QPjWxMGM+cyzbAn7ogTA6TGp3PeIiEkvhBjB2CAWb1Pq3WNNFB7D89T1qRFZoqQKj414BcYHEYd8rqolcsh4PX3AJ13Eb71W8DxvB4n+j4+yEuKSuW4PSdQQh3EwToe89K6iVnelbeF8KXLmxbLEFdVkQd9DoJjtS1lHd6hqq9Rj1kv7FPwPA7Vl8thz5SE/u4UgMd2LRmYyOp6DrNWCw2Qq4+76v+A+rtoIVv+WkmIvjB4k4dlfy25rLAEjKd1JH4ToJ6EDtNl4cofXcHfY/rc/50koyjYM2y2vR0KK04WxkXKDKjadwO09QKK6xzDfUfE4BLgyuoZeoOx+I2I9jUiioaTAwqgCBoO1ZooqQCiiigAooooAKxWrE3son9df11+FV6zxa5Ovm+0ZyDr7YYD23/nU4BZ6Kj4TFZxsQ0SQQRH9oA1IqACiiigAooooAhcV4RbxCZLyhhuO6nuD0NeeF8ONpcrNmjQHrHv71PoqOqb0t2eYFFFFSVCisUg4nxZmd7dtigTRmWCxMSQJkLEjpJMxtNZ2WKC1l4Qc3iHd3EqvqYD4kCtWF4nbuEi26sRuBv22PvXO8X4mtyyWRcz66hc5JBEmSxJPSW6x7UtwnGLiXQl0t5hKmyVI9JEeocpbRjG0T03TXN9+HQj/58nHdOwUUu4HxE3rUvAdTlcDaYBn2BUq0e9Mafi01qOa008YVGxGMynKozN26Ad2P3R+gDWcbeKoSoltAvxYhQT7AkE+01X/GXDQcF5YPqu2Q0zzlrqg5shB1LToakg88R8U27YJe61yJ5bAhdAW/isQNh0IPalH/AMyaZGFxJt5lgrcuElCQpMs66ywEf+wjcYm39qFq3Za6Guqpe6xJAQSBnXZUZiMzbmTOpKl/FuLXN59jOSwGbzFWP32oIjTmVl1jp0AmJSjBpSJSb+HS+G+JLF0gLdvWHI9F8MJ0ne7IMDs1PbWMIIW4AJ2cehv5H2PyJrmNvHYlrYPkWl1kA3p9NvEgaojKfS/Xce+lx8DBjh7qXAsLedQoJZQpVGgFlEiWYxHWKs0VTLPWah8P5S1sknIZUmZyNJAkjWDmXroBOs1MqCQrW99QQCQCdgSNaWcf48MOpiC+UtqdFG0n56AdT2AJHOsd4hZzmto14GTcZhlnWNJ6DUEAQOXXSlreQq/Bqjiyu9+I63NZqgcE8TsoVUZSDoLbEEDrAZSYAHQSBt00uXDeIi6DplYRImd9iD1B16DY6Vaq+Fni+lbuPOr+RNooorcXME1SrhDB2GzlmkdcxJH1EGasPGs7jywsI2lxyR6eqqNySNJ6CesCoBt6mf1+tK5vNl8iOcXxtnOeNeFblxxcs22GYEMsBRoQVYy2hidzrvuWrfb8JeWme+wJ0LNcYi2uXLAk6zA0Jgj7omKtyMb2KFqxpCfvLkyqCdAF2Lk9+nwisp4Be5dzYrEPdtqzFbewIJ0BAUDbSdTqYIrKqiU1o9PmdVjDwdw83bLXLNxsPbZyFS0EhsvKXOdJBaNgBoBpJNWD/RFz/ar/ANLX/jpklsKAAAANgNq9V1Yx6rDjzl2k2VbjHAsRntMuNvAB4IZbJUFlZVPoBJzsoifvewrf4xGXBczsMtzDE3ABmEX7XNABB7xFPr9gOpVtj+t+h96R8cwbXrLYe5c8tmK5b2UENDAiRoA8hdOvTeBdfSrOaJxW4LlwJisPBa4R5gAczbtgSPMUAmQAY/FVQXiT4vFOly5ash8xdmBy5jfk5eciJK6kgaE6mC3RR+zPFG/dBNhkJlbjqpLcoHphiCNetSB+y7Ef1mFHT/V0On9gSa1nCqedmZxlOPxFJwmKvYVfKTF4e9aLsMxAlAPtC7Z5K8xIGurAaTNdW8By+FvMtwHzL1wrcUQPSiyASdssa9RSG5+yy8QYvYWY0BwqRptqIjtI2HerH4S4VcwuGFglDdzM1woIt28x6DqYjTvMwKiSgo5Fkpyb9M4bg1837jLjb3KEtkFLREwXOmQQedfkaZHhmI/2tv7q1/KmNiwEECepkmSSSST9Sa2ViXOZeLsEftBt4lnu+YLTWm0RJUmVYLEvuRE9+WCSnx/h6+hW9hGe4Lc5bbnmQERAmVdeUaRp2MmOoce8PWsVbIuIrNAysRqCDI13Gv03ql8J8OcQs3SmYPaAYjzIJA+6oYbk6jXb6GkL6JOXaJ0uNfGMc30W+G8M5Au4hovXWICEgQPTomYAOY1kdPjV94TyXRP30yzPVSWA+YZzPtSvA4VLj+Y9tVuKSp6sNpBMAg6x8PY04FptcmjCCvTXeD7HWfr0FL1/rZ2J5NndYOazWrDYgOoZdj9QeoPYg6UV2DmHq4k1VvEDXLpOHwiBn0Fx29Fufxf70GYGv1q2V5VANgBOpjvWU6ozesvCbj6hX4c8PJg7XlpzEmXc7s3eOg02/wCtNazRWiWeIq229YUUUVJAV5uWwwIYAg6EHUH5V6ooAS4255AlWIGgVS6x3MecQBvtm22Ag1pHHnndPjCEflfp5fs5lIkieoMGoFngNtTMsT3IWfrlmp8AzYU3N7pZTPoKgbREoS0anrMimCKAABsKAsV6qACiiigDFFZooAq3HsDfs3jiLE3LbAedZAJblEZ0E6tAgj4b044PdFxBcAIDDSY/Q+FMa8pbAmABJJMDcnr8az/HHdLubccMhY2orNFaFAooooAKKKKACiiigAooooAKKKKACiiigAooooAKKKKACiiigAooo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4" name="AutoShape 6" descr="data:image/jpeg;base64,/9j/4AAQSkZJRgABAQAAAQABAAD/2wCEAAkGBhQSERUUEhQUFBQWFBQXFxQYFRcYFxQUFxUVFRQUGBQXHCYeFxokGhQUHy8gJCcpLC0sFx4xNTAqNSYrLCkBCQoKDgwOGg8PGiklHR0sKSksLCosLCwpKSkpKSwpLCwsKSwsLCksKSwsLCksLCksKSwpLCwsKSwsLCkpLCwsLP/AABEIALUBFwMBIgACEQEDEQH/xAAcAAAABwEBAAAAAAAAAAAAAAAAAQMEBQYHAgj/xABTEAACAAQCBAYMCgYIBQUAAAABAgADBBESIQUGMUETIlFhcZEHFCMkMlNyc4GxstEzNEJSVJKTobPBFhdigqKjFSVDY3TC0uFkg8Pw8TVEZZS0/8QAGgEAAgMBAQAAAAAAAAAAAAAAAAUBAgQDBv/EADARAAIBAgQEBQQCAgMAAAAAAAABAgMRBBIhMQUTQVEUIjIzgTRSYXFCU2KRIyTB/9oADAMBAAIRAxEAPwDSKmqWWhd2VEUXZmIAA5STEV+mlF9LkfaCEdex/V1T5A6saXij6S0xLlPgwOzFcVklhuLewvstGCpNppJXbN1OmpxcpSskX8a50X0uR9osA65UV7dt0/2ixm51gX6PP6OCUfnAfTwGfas/7Nb+uIvV+xkqNH+xGkHXGi+lyPtF98F+mlD9Lp/tF98Zr/T4+jT/AKie+A2nl+iz7+RL98H/AC/YybUP7EaSddqH6XI+0X8o5/Tih+lyPriM3Gnx9FnfZp74M6fAHxad0YE/1QXq/Ywy0P7EaL+nND9LkfXg/wBN6H6VJ+tGdDT/APw0/wCon+qOxpwfR5/2af6orer9jDLQ/sRoY13ovpUn68czdeKIIzCpkmyk2x7bC4Hp2emM/wD6cP0ef9VP9UI1WnTgYdrT/BbcmWR54lc2/oYZaFvcNEpNM1TypcwpRos1FZA0+YDZlDAZpmbEbIctVVewrRhrbOHm3PQODvGba9t3roc3B4qek4ZG89ETOtVSqafoWdlRRLPGJsLXnbSeciNCjoZblvarrAQCtGCdgM6aCeWwMvOOmqqsDjJSAk2F58wA8gzl5mKRr3Xym0joyYJksyw5JmYlwACYtzjvbKHHZLrFnSaabJZJsuTVo0xkYOJYIyLYb2GRiMuwXLj2xVfMpb+emdduD2beqG9LpWfMuENE5BzC1DuR0gJcRGzqqVU1FYUmXk9pLKadLDNhYvNaykDjEKwJAvtiuaDmT6WqpJfCUdZKdxLltLRBOlS8Ob8UBlAXbe4gy3IuXiXW1L3w9pthJDWnTDhIvcGyZRzS6VnzLhGoXYbQs92t04VyjNqGRONFpcScWPtrjBcmMvE5mAWzPFhaabzdD9pYDNWUvCcFbIYkxCbhFwLYr4oMgXNFWtqSzIO0yy54ROmYgOdcFxHM3Ss5VDM1CqseKxqHCtuNiVsc+SKfXaqTZlTVVlFMKVcqsay3GGaglyzgsdhzO3I7MoYpozhaeimLVSKepSnmdznqplMrTpmL4QFQQbg5HK3TFsqJ1L1pPStXJkvO4OlZEls5AnTLlVFzY8HY5CF5OuFGVU9tSBcA2M1LgkbDntitavVzzdEVIeXLQIlTLRpQIlTVCE8Ii7MJJOzKI2RKUKvFXwR8kcg5oyV6qpdDXh6DrX1LwdcKP6XT/ap74Ia40f0un+1X3xTMA5F+qI4wAbh1CM/i12NfgP8AIup1zo/pUj7RffCf6a0X0uR9oIpVRORBdyijlNurnMMm09Tj5acl8LW9mLLEZtolZYOMd5o0L9N6H6XI+uIB12ovpUn68UalrZUwXlsjdFvVDjDzCKvE23iWWBT2kXFtdaL6VI+uIH6aUWztqT9aKfhHIOqAFHJ90R4v8FvAf5Fu/TSh+lSPrx1+mVH9Jk/WzioWhhp0d7zfIP3EGJjirtKxWWBsr5jW6H4RfTn+6YEcaKOcvyR7BgQxjLQVyWpBa+MBo6pv4se2kZ3pBu/emmH4hzvGi69rfR1SP7r/ADLGc1479sdna4H8wxEfdj8hU9ifwOcUckx0uXVBXhqIgXvHEhXmsUkS2nONoQCy+XMPFX0n0RI6A0C1W5zKyEa0xxtdtplITsNjxn3bBnF4rK2RQyVAUKL4ZcqWoxTHtfCo3mwuWOwZkxnqVbaI10qF9ZFVpdSJ5TFPmypNgTZFaaQAL5scIv0CGuiNArVX4OonIcCTF4WnlgTJLkhJq4XvhJU7bGCOtukaprSuCpkJFrATHN1LjEzcUASwZhIFsJXbiEQur82upWJlNKPCsCyvLFip4NksRYqvfCcUWAxHkjlnl3NKpU+xYK3VCql3Kqk9f7slX6eDfb0BrxDhsz02IIsQeQqc1PMYu2reuq1DmTNUyZ4vZCbrMAvcyybEkWa6nMYTyQ70/q0lSMQsk4CyzbbQPkOB4aHrG47otGs07SKTw0WrxKAEgTRdbcuXXlHbSWDMrqVdGKul74SLHaMiCLEHeDBHmjRe5hacXYbVOnqqnp5YEyU6SuDRFenRrC4UZnfbfEvN0nVTLF5sl8vlUkprXztxiYresPwDeVL9sRYZB4q+SPVCjHydNrIP+FQVZSz6nTVdSbXmybLfCO05NhfbYbvRHUrSNYoISfLUHaFpZQv0gbYKBC3xFTuOvCUvtFJemK1RlUoANgFNLFuoxyuk6wElahATtIppQJ9IzjmBB4ip3DwlLsLLpqtGypS9737WljPrjldK1gvhqEBO21NKF+m22EhBmDn1O4eFpdhT+mK0bKpbnMnteXnsGfVCc6vq3Fnny2F7gNSymAO3IHIQIEHiKncPC0uwJ9fVvLaW1SMDKVIEiWOKQQQLbNsEgsAOQAX9EHAjnOpKfqOsKMIelDTSOlEkrimG18gNrMeQCIOo07Pcng7IN1hiPTiOV/RCOlqjhKhgbcQ4EG07FJPpLQzlK6TOPwyczXTEL2yTLK4tzxuo4dJXYpxOLk5OMXoJTpzl+6lpjjeQSR0ZADqhOfKe9xccXilWN/SpyhxNzuSbZ7d9juEcpNU3C7B022nrjRe2yMGr3GROEY3DY1sLqbdDXiy6C1nDKBObK9g5GfQ9th2ZxBsgsRe+3by8whjS07yyRuKkjfmtja33REoRqR13OtKrOjK8TTbwLw3pJ4eWrDYyqesCFrwnatoejTukzsCGOnPi07l4NoehoY6ZJ7Xnbfg29UXp+pFZ+lmqaIPwfkr7ECC0QcpR2cRfYgQ5R5uW5E68D+r6nzX+ZYzrSHxwf4f/AKkaLryL6OqfNH2ljOdIgduL/hz+JFo+7H5Cp9PP4HFoSmh2KpL+Ed1lp5TZA25hc+gwpvMSOqkoNpCSNuBJ0w9ICy1P8xoZzdotiSms0kjQdGaPWnlJKliyotucnex5ybkxUdcKB3qThnFLyKeUVwI1kn1PBTcJOakgAm20C2yLvaKrp9u+tmWChz5e/hnzQvWo3aK9LpZwlO/bHGNLWzCOBl7eHEp1HICqoBbYEUDIQ5r9CTMUwdsse71Ms2lSxxRQoxtkbXEuWLbrXELsBwDbfiNbmd3fgiSq249Rl/7qr3//AB4ziSLFUqaKY+J3nOWA4QELLBExpFPUXBC3BxucxnmfnNfVLRnbtxGGzIA//SpB+caIxzPSYiRaJUdedFiy1IFsFkmnZeU54rHlwOb+SxG4RVbxpelpSzJMyUxHdJUxQCQCbqcwNptGZSs1Q/OSW1+XEob8zHei9LGLFR1UiO1kfuD+VL9tYnKYcRfJHqiD1lI4B7cqe2sTtOeKvkj1Qv4nvEbcF2kKQIBgsMJz0IcCAIBgJBAECBAQAwIEAQEgtB2giYAMBAx1T0OG0wSwuqS3nC4y4Riq357Yr9UWfXbVtOAqKlVJnkS2xk5oqsuILycS8Qsqt4Cck0lhLKvJmEHjKk21nT9pXVT6Yvujp0lkCy2VxgDWx4yVNs2xEnO+YO+8OaE80Ezz+KpZKjXfUwGdUggqciCMucbvXHdOLC1rZ/d/3nGgaxdiThajhaeYJaG15ZDZEL8luc2Fjsis6waIWmSWeElTCZnBMJRLDhAgZgQWJDK1lNrXBvaOko6aGRablbnTzLZVAuWa5vDiZUjhAnMb83JHFTcTEsuZyuRszz9MRs+ZhmksN537Ru6BsiIxUgvYvmqr3pUvysB0BsomDDPQsgpTy1OZCDZz529F4eQnqO83Y9NRTVOKfZB2hrpb4vN82/smHYOUNdL/ABed5p/ZMVh6kXn6WaZofwZXkJ+HBxzoY9zk+bl/hwIdI80yL16P9XVO/uf+ZYzrSXx0cna//UzjRteT/V1V5o+0sZzpLOsX/DnP/mZxaPuw+QqfTz+Be0NJVKZ1bTyeMFmnCxDFSER1mtYjfaWR6Yc4YjhUslRw6AlqZpZA5Rm05ctpKG0Mp6piak7STNtil641cxKpcErhAUo78cLhtW3TaM7sMPNe8XCjq1mosxDdHUMp5iLiK3rCe+dl+JRf/vEYFuNd0VptIzzIbvYAdpVWZnDwTVjEbBdoawtv2gw9rq6qxVF6ZAO2Kwnu4Nj2lYjJMxhzB37LCO503vZ8/wD2dcdm4Vy74faUmG1V/iK30f1eDEsCtzp8/DxpaAMwGUwsVXgKFTbi8bi4Tt2k8kam97nluYzvSC8Vd13+/Bo0CNEbb6YiRKITWbR64BUhFadTBpks5glQCZkvoZQw6bRQpagLLHJLlDLza3i7661wWRwV855wEckoZzm+pxRzuIoFARgIHyXmIByKrHCPQCB6BHagupjxT2Q11m+Afba6W6MYidpvAXyV9UQOsfxdulN9/lrE9TeAvkj1Rg4nvEa8F2kKQIEC0Jz0IIEGYK0BKBAgWgQEgMAQLQcABQYgCCMQQKUMmXMqJaTWRUW00hmA4Qo1klgHbxrE8wi96Mp5SSlElFSWbsAosOMcRNtxJMZ3VUomKVIGYIBIBsSLXFxkRFu1J0tMnU9p+ETZTcG1r7AowMbnMstmuOWGWFmsuVCfG02pZnsywxWZehZbVSiXIEuXTzXnOxW3CVE2XZSg3gA4i2y4AizQzpWdpkxmNpdkWWu/i4scw8lyQAORY1i8yXXrRRk1jHCX4SzIFAucVg1wMhZrgnZnENq/oMzZ5nOLIhyUjw2XLLlA3xu8+nBJYKvCYCFYgZbSoB3cbOM00Y4wBL8dAFmLvVx4YI3G/rjjXm4QvFGnCUozqed7dBwBB2g4KFDHwYhrpU2kTfNvl+4YdCG2lB3Cb5p/ZMWhuis/S/0aPoc9yk+al/hiBHGhD3CT5qV+GIEOjzYw14z0dU+aPtLGfVqk1ygfRz+II0PXUf1fU+aPrEZ1pG3bqf4dvT3QRMfdj8kT+nn8DnD/AOIjtDkEO+55jnnsDhBPVDyom4UY7wrH7iQPuhtoZSJEu/zQdu88bLrENRGtETmq2s4o2EidbtZm7m/iXOZlt+wTsO6D13rqkVncpUxkMqnwTEAKtgmGcCWwsLhwPREXMRWuGzByIIuDzWhXROm6mj4slhMlD+wmHwfImDNduw5RxlS6o1U6/SRFvVVxUrwNQRgmSvBGaTJnCuPgcuPneHM+s0g+O8qfx3mO2WRaZK4FrASN6bouVP2SpP8AbS6iU3kcIvoeXfL0Q7bshUVvhXPMJU6+WXzI4a/aa1KPcz6qbSDAHgp2JTcDCxu54K1wJIuO4pkTu2xqVTplZFOJ1VaWcCYl290Ki8tR8psWVvyiBruyELWp5Mxzueb3JOrNz0WHTFXqZ0ydM4Se/CMPBFrIg5ETYvTtPLE8ty6HOVeMdnqL1ekJlRMadMGEkYUTbwUoXITyiTdjy9ERdBcTJ67hMDD99FJy9ESANsoYyfjU6+WJJRA5QMQ9eUakrKxhcs12xLWWUVkNs2oRmPnryRN0vgL5I9UQesSd7t5SfiLE7TeAvkj1Qn4nvEf8F2kKCDgoMwoPQhgwIIQYgAEFBiE5ktRTvVzlZqZGwiWjBTO42FphbaZYOQUZtbPKOlOlKo7I41qypRuwCoW+HEt+TEL9V47MdUWvWjiCO1Flyr2u0uUG6cHhNlyEnmiU0poBUThqW7ySoYy1JaynPhZOZuOVOQEixFo1TwbS0epkp8QTfmRDu4A3+gXJ5gozJ6IWk6MmPiAnUqTENnkzGYNLvmqM6m2PeQBle1ztiu19f30mCaikIbOFZ+DJDANdfBJuoBPKSbRNavVcxUkIRRzONZ5CyC8wgZs0udNa0+ZcG4BO3K9rR0pUIKN57s54jEzcrQ2XUc1NBNklRNEuz+C6PiUkWOG7AEMRmOWD0VpedSl+DSXMR2xkMxRwxABs4BDLkLXGUWzTOj+Ep2WWoDDC8tbAAOpxqthsvmPTGe6S0wJbCWEbhSbCUylGXK5LX2KBbMXis6UoSTpLcIVo1INVntqW1df1UjhpE2UpKgzMUt1QsQoJKkMBcjO0WaZPVbYiBfZ+0eYbT6IxjSunlsZM3uZZRib4QBCbEqq2JY2yBty3yg6nssmWtqSUQ2w1E9hMmt+6OKB+zsHJGunGo150Ya06Sty3dGyTMTLxTguM2sMQF9wOQPOeqKRrrrBQU0nggwacpLIsoh3WYc2aY53NnixEk35ssp0vrPWzz3xOnEH5NyiehVsIho78pdTNzesTXqGsE2WkxdjKD0HePQbj0QteKnqJpMGW0k7VJZedW29R9cWu8Ia1PlzcT01CpzaakdXhtpM9xm+ameyYcQ30j8DN2fBzPZMUjujpP0v9GgaCykSL+JlfhiBBaG+LyL+JlfhiBDm55ywjrmO8KnzR9YjOdKjv1fMzPT3QRouuv/p9T5k+sRnOlT34nmX/ABFi0feh8kTX/Xn8HVahaXMUbSjgdJUgeuDkG0tBbCQii3PYQo3N64In0w2EF+hwTeCgsXJ98C+VyQAN5IA9JgDcItHaiEBMxfBpMmDllyncfWAsYcvJmr4UioXLaZLkfwgxXMu50VOXYMDfB2hKmq1ckKQxG0A5jpG0QreC5S1tzq8NhIYzxMsMPBYTylsQOY5s8+eFsUdI8BKI7WP4u3lJ7YiapPAXyR6ohNZD3u/SntCJujHc18keqE3E/wCJ6Lgu0ha0FaOoIwoPQhQBBwIAOXvY222y6d0d6eo+F0PS4FZ0USmmKgNyFRxew5HtfpJ3QRMSepmkRLZ6ZzYXaZJJNgUOcxBfLisb9Dc0bcJNRdhdj4txTMqNYrkNMJAuUVbiyDdY7zn4W7msAbrqBrQEbtKc95U0HgpitbCXyw4vk4uNzq19zCGPZD1O7WfhpK9xmNYi2UpjmVtuU3y5DFUWhVmWVIVnmsRhsTxWvmAOUkbPVbNw0pIR6xZpWkdBrSTjLlqBJmLjXmYWWahJJLDMML/OaGs6TiAFytiCpGRVh4LKdxES2lKabLo6YVLiZPWaAW2GzJMBUsPCYLa53kRGQlxXlndD/BvPTs+hKSdcZ0u3DIs1AOM6cWZb5xQ8VstoBB5oqOntYXn1RqMLGSy8FIT5ZBzDBeRze+8CJpv+7/fGbV2kmlTSJJ4i4hLLWYqhO0X2XzseSNmCqOd1LoL+I0FBLL1HekUZ+FCTU4S5aZLAIYgfID/KAA2dMROjKWW5bG4BA4ik4Q55C1shCY0i5miaxuwYE7r2ytYc0JVUrjXAKqxxKDnxTfYd9oZilK2h3WVcxuI7Gy5Bb3A5AOWGwMdKl946TlAKchv0XgsWTSHeh9IGTOSYNxFxyqcmHVGqI9wCNh2dEY+F3RrlEmGWg5FX1CFPEEtGOeGSfmXQXBhHSHwMzzcz2GhWEq/4GZ5t/ZMLY+pDeezL5oj4tI8zK/DWCjnQp71keYk+wsCG550413/9PqbeKb7iIzrSY76ln+4me2nvjRddh3hVeZf1iM70mnfUo/3MwfxpF17sPkiX09T4F7xyYHPHE9yBxVxMSqovznY2VfSSIbHn0rvQVoaN58wS5S4mtck+Ai3Ixuw2DkG07OeLvofU2TJAZ+7zfnuAVXyJfgoOs88PNXNBrSyQm1ycUx/nzDtPkjYo5AIlDGKpVctENKVGMFfqcgx0I4jsxnNJGaW0DIqPhZaltz+C45xMGcUjTmr0ykN7mbIOyZbjJyCaBlb9sZcoG2NHJzgmQEEGxBBBB2EHaCN8XjUcTnOlGaMoMHaH2ndEdrTigvwbXaVzC4xSz5JItzEQyCxvi7q4rlBxdmRmsB73fpT2xE9RnuaeSPVEBrEO4N0p7YifpfAXyV9UJ+JdD0HBv5CwMAwV4F4UHoA7wQ9MCBo6VwlUoKq8qULzlYiwE3EktsPysJF/3hHSnTzyscq1VUo5hnVaXlS74piggXsCCd2wDbttDCdQvU5zO5IDeWtgXLbnmfNH7MWOp1PqBUZmXUSXQqGwLLmUtmLS3TDbEwJ2nwrWJzhtOltLcypmUxQCQDdWBvZ0PISD0HKNc6XJWaOv5MdOuq7yz0/Hcm6HWOTUyTT1eCU7KyFWsEmbg8pzlz2vcGC1f1eo9GqZhmIWIzmuyghfmoBnnvIzNz0RATZQYWYBhyEAjqMJyqGWh4qIp5QoBiFi7KxSeAvK6Y/0xpbtmaGAIlICJYYWLsRZppHyRbJRyEnfDWCMM9JVpQKijjzCQt9igKSXPMMukmOHmrTSNnlw9NtvREfpTSyzFZFJCcbhH+ci+EqH5VzkTs2xQ6udjdiMgSbDkXKw6rRJVdUEMp5ZywGWynPYxDgjnBJ9MRk4KXPB3wk8UHbYnIdeUPaVKNKOWJ5qtXnWlnkKUNHwjhSwUWJLHYLC9ucm2yHg0xdVRpUt1QcUkG9gN9jbbnHE6RhIkrmyqzTD/eWO/kUZdN4j5W2w35D05R1OG+5LDTzlSRLkgIF/s75E2yucoPTVaWd1xBFwKQoAFyVViMhfaTCU6gMtKhTa6mUMtmZJ/Iw00g15h6FHUoiWyEuo4p5STKiUqeCeCB8rLHt6DGoCM91LocdQH+TLBb0nij1xoIhNj53mo9j0PDYWpuXf/wADvCdae5TPNv7JhSEa0dymeQ/smMEfUhlPZl70MvesjzEn2FgR1oQd7SPMyvw1gQ3POieux7wqvNP6xGeaRciqlWNjwUzPnxJ1xoeu/wARqt3cZm2M60oe+pPmZntJF17sPkrL6efwLE/nD/VWm4Wvl3FxJlvN/fPc5fViYwzygatVM5dIqsgIeESWHD3+BUuzlSNjZeqGVR+ViagvOjVRAYwAIJzC+43RmnZB1ir6acsyWeBpzxUPEYTHFy2O4uLgZCLdqtrjIrlPBMQ6gY5bZMvOBc3W98xEd2SNCzJ9H3JTMaXNWYZYvd0UEMBbmMZLo2dP0fUypyqytYPgO1pZuGRhuvY9QMdFFSRVuzPQoOcAw2oK1Z0tJqXwzEVxfLJhfZ93ohwDHFl0V7XqQDS4xmZLo/PgJCTB0YWv6IphEXDXStdZTyyimTMpqjFMLcZXWWWVAtt9vuMU2W/FF+Qde+NdB+Uw4tLMRmsY73bpT2hFgpxxF8kejKIHWL4s/SvtL74naQ8RfJHqhfxL+I14NtIVEHBXg4UHoBKpBKMFyYqwHTbKJXse0UpFmlTx8dyhUh5Ssq3U3PGUlduY64jzHDqQwdGZHXwXU5jm5Cv7Jy9caKFbluz2MuIoc1XW6NFiidkUYHlTUfBMwTA1wCnArxgWBzvjIAI5THS63ViixlU84/PxtLv0pYgH0xS+yJpKfUzEYyWlqJYUhWxqSGZtoHONo3QxpzjJ2dhPUp1YK6T0I79KnCFjOmE3w2wpnYbVuOJ05nmERp1hnBSFmTRia9sRNhu43hXPNDCjpDNdUG++02y3+qCmh0mG4ZGG7YRuHqjbyodIoxc2f3P/AGTkjStTeXIaYeOwxDa4U/JLbsrxxcrNmqS1uOkslicBI4QEHnwjriFp5+FsW/jdZBF/vjqbXMVVTbik2Ns9lhc77DKLRhGOyKzlOWjYdfODtjFgWUFhuDbG9V/THdA2C80i+AjCDvc7PQNsNDs/KDLXAHJyDftJ+6JKtCkuqIDMDx2yxb7G+I+nZ6YSlvYg8hB6jeCtBMICSQRu95tzm0yXlfaLOSeeGJMLG2C+V8drnba17DmzhKAhaFp1Abuk0fsL9zRdxsjP9R5lqkjllt6wY0C0I8arVT0nD3eiv2wxCNd8FM82/smFrQhpAdymebf2TGOPqRtn6WXzQQ71kX28BJ/DEHBaA+KSPMSfwxBw5POCWvI7wq/NPGd6U+MSfNTPaSNE16NqCr80/rjPdJjviTnnwU31y4uvdh8kS+nqfB0L7Yeao1SrpNAwzaQ6BjsxscaqOcqjQ3tEdIlszzWU4WWanBtfwXlAWbrNj0QyksysJqTyu5symAwiL1c04KqSHthdSVmJvRxtHQdoO8RLAwucbOw2Uk1cK0VTsh6qmqk8LJFqqSCyEDNwNsu42m2Y57RbIF4FoS1cZ6Ims8iUzqUdpaFkIsVYqLgjdY3hyVju8Jk9XqtvirJKn2TWUUNjcsZsvCAc7AkzPRwYe/SIq8sg5jMHP0HMQ91j0uKuaWU3lIrJK3YybCZN6DYKDyAnfENomdeTL2XAwm24qSpz37I20ouMdRbiJ5padBvrIe936V9tYm6XwF8keqITWRu936U9sRO0x4i+SPVC3iX8Rxwa1pCoEAQRYRzwyj5S9YhTZnoMyOxBXhI1ssbXQfvL74TOlZXjZf1198Tll2KucV1HEC0Mm01IG2dK+uvvjk6ep/HS/rCLKnLsyHUh3X+xhpvVNJxxyyJczbcZBjuvbYecRXNL6MqCoM6SxZcuFSzYhuDAbekRcDrHTeOTrJ9Qjj9Jqfxv8Le6NlKvXpq1rowVsNh6rzXSf4ZmTCCtF70lUUE48e+L5yo4brAz9MM6SXQS87TJh5XlubejIfdG5Ym6u4u/6F0sKlKymrFepdDTHThPBl4kUE7WLNh4o32iR0hTS5HwRv3CYMV74nLBDzbzsia0np+Wwl4VmcSYrWMuykWKnosDeIanpgWOLDhlB2YHPIT2Nrc9hHahNzV5KxkxMI05pRd0QE6XhOHky9O/ZzxzbOOnXLFawN7cnOPvEcCOpQXZSEXkZmO7dYHnvnCa5kADabc55oPGWsBnYmwG3M80SOjwaedLeYFJv8GWFxlkW+bt3xEtE2iY2zJMuGrOrop1xN8Kwz/ZG3CPTtMT0VVtcG+ZJHTNvfqEJtri+7gPrOfVCOdGrUlmZ6GGKw9OOWL0RbwYQr27lM83M9kxVv0ymf3PVMMIVGtc1kcYkzVhlLfYQRkTs2xEcLUvqTLHUmnY2/QY72kcnAyfw1go51ea9JTnlkST/LX3QIYCkT17+IVnmpn3GMvbSYnVEoYSLS5m+98090ahr6O8KzzM31xkGjj3zL83N/yx1gk6kX+zhUm1Tkl1LNKXnt/5hhoj4O+9mmMec422wvUyyykBihPyha4PpgpMkSwFXIKAANvpvDAUC1PPmSZomyGwzLAEHNJq/MmD1MMxF30RrnJnEIx4Gb4tyBc78D7Jg6M+aKKJkcTZKuLMoYHcQD645ypKWp2p13A1yObxktO0yV8DOnyhyJNbCObA1x90LHSVScjVVJHnAvsgRx5DNSxcTS9I6UlU64p0xZY/aNiTyBdpPQIoun9ZnqgZaBpcg7b5TJw5CP7NObad9ohlkKGxEXbe5JZvrtcwoxi8KKTuzjUxLlogwvIAAB1c1oaaMSwmD5s5+bIkEZbtph2DlnDKRxaiZf8AtFlsDuuoKt/l6472MyfcR1lXvZ/3faWK7MpiT4PXNaLJrK96d7n5uX76xDsYxYnRo34W2VjLtP8AYT0uxgu0f2JX8Rh4Jg5R1++OGnr85esfmYy3Zp0EO0f2ZP1CfzjoUDbuD2Xyl7uuFe20+cvWI4Nenzx1wXkT5TntNvnL9msGKVs+P/AvugzXJ877j7oHby/tfUb3QXkGgO1j4xv4fdAFMfnv1j3R2K0blc/uGOTUncjn933mItInQBpuVn+tBGkHK/12gdsnxb+kqPzg+Gfxf8aweZEKwnNo1Cnwjkfltnl0x09E5luEaUzTMDNxwrBQLlbHZmb+iE501rWZbKTY8a/FALNu5B98RpkFpgWwxGXe3KzKW/ONdBO15GerZjefLIIViuWXhBgOU3GUJDbuh6s+V2uVK91xEqw3LYeFzbcoY3juVRIS9J4RYXHMoEsHpI4x6xCc3SBYoSiBU3Ktgb7bk7T0wzEPJbd7nnnL9yE/nEb6EaLUnEtYEAWIuNm+FVUWJysMojNFEtLtjK4crADZt3iHfa5+e/WPyEL5Rs7XNiloODCc7wW8ltvRCQpNvGfd8sxxMoVCtmx4p2sTuMQkr7kNs3bVnOipr/R5PsCDhLVUntGm397yvYECLssda9jvGsH9zN/OMWl1DJMWYqh7KwtiA2gZ3PRG7ax6OM+RUSlIUzEmICdgLXAJjOh2L6rLulN1zPdHRNrVHKUc2jK0dYJviR9oPdHI09N8SPtOboiz/qwqvGU3XM90Adi6qO2ZT36Znui/Nqfg5eHh2KuNNzM+5D7T/aC/p+b4kfaf7RZ27FtXum038zZ1QD2LavxtN/M2dUHMn3QeHp9is/0/N8SPtP8AaCGn5viV+0/2izfqtq/G0v8AM90H+q6q8bTfzPdBzJ9yPDw7FZGsE3xKj/mf7QP6fm+JT7Q+6LMOxbV+Npv5nujlexdWeMpum8zP+GDmT/BPIh2K5/T07xSfaH3QP6fneJl8vhno5Isn6rqzxlMPTM90Adi6r8bTfzPdEOpUBUKfYqdfpCbOlmW0uWobDc42NrG+y0NRQy/mCLwexfV+Nprf8z3QR7FlV42m6e6e6KSc5bnSMIxVkilLRy/mL1COu1l+YvUIun6rqrxtN1TPdBfqtq/G038z3RXI+5cp3AjcAPQIO0XBexdV53m038z3QP1XVfjabrme6K5H3JuVCBeLf+q+r8ZTdcz3QR7GFX4ym65nugyMLlS2wLRbv1X1fjKa3TM/0wD2L6vxlN1zPdBy2FyomCAi3/qvq/GU3XM90dfqwqvG038zL7ojlsLlErb2a23AVHTMdU9WKEgvf9hsViB+4hH5Rem7FFUWDcLTZMhteZnhJIHg8p+6Cl9iWqE5pvC0xZseXHsMYIuDbO14202oxszNOMnJsyxlAC8pBJ6Q1hHAjRx2EKnx8jbyPs6oH6kanx8j+P1Wi+ePctkZnTqMrcgJzvmfVCzv3JRyux6gq++NA/UhU759P1TLeqFH7CtSQB2xIsL2Fnyub8kRnj3DIyh6Dfjkco9UTRMWWl7DVTLbEJ8g5EZiZv6BDwdiyp8dT9UyMtWN5XR1hexTxHE/wW8lvUYuf6rKnx1P9WZAbsU1JBHD0+YI8GZyEcsc1B3LO5etVltRUw/4eT98sQUO9E0PAU8qUTi4OWiFuUqtr2gRLLD+omcdh+0fWY5DQIEXW5VgxQMUFAi5CDLQMcFAgJOrwA0FAgAF4O8CBEMAoK8CBFQDxQRgQIADvAJgQIADvAvAgRDA5JgHZAgQAGDBmBAiQCtBiBAiAOYBgQIlAC8AQUCIAMCATBQIADMHAgQEoImAIECKsk5aDgQI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6" name="AutoShape 8" descr="data:image/jpeg;base64,/9j/4AAQSkZJRgABAQAAAQABAAD/2wCEAAkGBhQSERUUEhQUFBQWFBQXFxQYFRcYFxQUFxUVFRQUGBQXHCYeFxokGhQUHy8gJCcpLC0sFx4xNTAqNSYrLCkBCQoKDgwOGg8PGiklHR0sKSksLCosLCwpKSkpKSwpLCwsKSwsLCksKSwsLCksLCksKSwpLCwsKSwsLCkpLCwsLP/AABEIALUBFwMBIgACEQEDEQH/xAAcAAAABwEBAAAAAAAAAAAAAAAAAQMEBQYHAgj/xABTEAACAAQCBAYMCgYIBQUAAAABAgADBBESIQUGMUETIlFhcZEHFCMkMlNyc4GxstEzNEJSVJKTobPBFhdigqKjFSVDY3TC0uFkg8Pw8TVEZZS0/8QAGgEAAgMBAQAAAAAAAAAAAAAAAAUBAgQDBv/EADARAAIBAgQEBQQCAgMAAAAAAAABAgMRBBIhMQUTQVEUIjIzgTRSYXFCU2KRIyTB/9oADAMBAAIRAxEAPwDSKmqWWhd2VEUXZmIAA5STEV+mlF9LkfaCEdex/V1T5A6saXij6S0xLlPgwOzFcVklhuLewvstGCpNppJXbN1OmpxcpSskX8a50X0uR9osA65UV7dt0/2ixm51gX6PP6OCUfnAfTwGfas/7Nb+uIvV+xkqNH+xGkHXGi+lyPtF98F+mlD9Lp/tF98Zr/T4+jT/AKie+A2nl+iz7+RL98H/AC/YybUP7EaSddqH6XI+0X8o5/Tih+lyPriM3Gnx9FnfZp74M6fAHxad0YE/1QXq/Ywy0P7EaL+nND9LkfXg/wBN6H6VJ+tGdDT/APw0/wCon+qOxpwfR5/2af6orer9jDLQ/sRoY13ovpUn68czdeKIIzCpkmyk2x7bC4Hp2emM/wD6cP0ef9VP9UI1WnTgYdrT/BbcmWR54lc2/oYZaFvcNEpNM1TypcwpRos1FZA0+YDZlDAZpmbEbIctVVewrRhrbOHm3PQODvGba9t3roc3B4qek4ZG89ETOtVSqafoWdlRRLPGJsLXnbSeciNCjoZblvarrAQCtGCdgM6aCeWwMvOOmqqsDjJSAk2F58wA8gzl5mKRr3Xym0joyYJksyw5JmYlwACYtzjvbKHHZLrFnSaabJZJsuTVo0xkYOJYIyLYb2GRiMuwXLj2xVfMpb+emdduD2beqG9LpWfMuENE5BzC1DuR0gJcRGzqqVU1FYUmXk9pLKadLDNhYvNaykDjEKwJAvtiuaDmT6WqpJfCUdZKdxLltLRBOlS8Ob8UBlAXbe4gy3IuXiXW1L3w9pthJDWnTDhIvcGyZRzS6VnzLhGoXYbQs92t04VyjNqGRONFpcScWPtrjBcmMvE5mAWzPFhaabzdD9pYDNWUvCcFbIYkxCbhFwLYr4oMgXNFWtqSzIO0yy54ROmYgOdcFxHM3Ss5VDM1CqseKxqHCtuNiVsc+SKfXaqTZlTVVlFMKVcqsay3GGaglyzgsdhzO3I7MoYpozhaeimLVSKepSnmdznqplMrTpmL4QFQQbg5HK3TFsqJ1L1pPStXJkvO4OlZEls5AnTLlVFzY8HY5CF5OuFGVU9tSBcA2M1LgkbDntitavVzzdEVIeXLQIlTLRpQIlTVCE8Ii7MJJOzKI2RKUKvFXwR8kcg5oyV6qpdDXh6DrX1LwdcKP6XT/ap74Ia40f0un+1X3xTMA5F+qI4wAbh1CM/i12NfgP8AIup1zo/pUj7RffCf6a0X0uR9oIpVRORBdyijlNurnMMm09Tj5acl8LW9mLLEZtolZYOMd5o0L9N6H6XI+uIB12ovpUn68UalrZUwXlsjdFvVDjDzCKvE23iWWBT2kXFtdaL6VI+uIH6aUWztqT9aKfhHIOqAFHJ90R4v8FvAf5Fu/TSh+lSPrx1+mVH9Jk/WzioWhhp0d7zfIP3EGJjirtKxWWBsr5jW6H4RfTn+6YEcaKOcvyR7BgQxjLQVyWpBa+MBo6pv4se2kZ3pBu/emmH4hzvGi69rfR1SP7r/ADLGc1479sdna4H8wxEfdj8hU9ifwOcUckx0uXVBXhqIgXvHEhXmsUkS2nONoQCy+XMPFX0n0RI6A0C1W5zKyEa0xxtdtplITsNjxn3bBnF4rK2RQyVAUKL4ZcqWoxTHtfCo3mwuWOwZkxnqVbaI10qF9ZFVpdSJ5TFPmypNgTZFaaQAL5scIv0CGuiNArVX4OonIcCTF4WnlgTJLkhJq4XvhJU7bGCOtukaprSuCpkJFrATHN1LjEzcUASwZhIFsJXbiEQur82upWJlNKPCsCyvLFip4NksRYqvfCcUWAxHkjlnl3NKpU+xYK3VCql3Kqk9f7slX6eDfb0BrxDhsz02IIsQeQqc1PMYu2reuq1DmTNUyZ4vZCbrMAvcyybEkWa6nMYTyQ70/q0lSMQsk4CyzbbQPkOB4aHrG47otGs07SKTw0WrxKAEgTRdbcuXXlHbSWDMrqVdGKul74SLHaMiCLEHeDBHmjRe5hacXYbVOnqqnp5YEyU6SuDRFenRrC4UZnfbfEvN0nVTLF5sl8vlUkprXztxiYresPwDeVL9sRYZB4q+SPVCjHydNrIP+FQVZSz6nTVdSbXmybLfCO05NhfbYbvRHUrSNYoISfLUHaFpZQv0gbYKBC3xFTuOvCUvtFJemK1RlUoANgFNLFuoxyuk6wElahATtIppQJ9IzjmBB4ip3DwlLsLLpqtGypS9737WljPrjldK1gvhqEBO21NKF+m22EhBmDn1O4eFpdhT+mK0bKpbnMnteXnsGfVCc6vq3Fnny2F7gNSymAO3IHIQIEHiKncPC0uwJ9fVvLaW1SMDKVIEiWOKQQQLbNsEgsAOQAX9EHAjnOpKfqOsKMIelDTSOlEkrimG18gNrMeQCIOo07Pcng7IN1hiPTiOV/RCOlqjhKhgbcQ4EG07FJPpLQzlK6TOPwyczXTEL2yTLK4tzxuo4dJXYpxOLk5OMXoJTpzl+6lpjjeQSR0ZADqhOfKe9xccXilWN/SpyhxNzuSbZ7d9juEcpNU3C7B022nrjRe2yMGr3GROEY3DY1sLqbdDXiy6C1nDKBObK9g5GfQ9th2ZxBsgsRe+3by8whjS07yyRuKkjfmtja33REoRqR13OtKrOjK8TTbwLw3pJ4eWrDYyqesCFrwnatoejTukzsCGOnPi07l4NoehoY6ZJ7Xnbfg29UXp+pFZ+lmqaIPwfkr7ECC0QcpR2cRfYgQ5R5uW5E68D+r6nzX+ZYzrSHxwf4f/AKkaLryL6OqfNH2ljOdIgduL/hz+JFo+7H5Cp9PP4HFoSmh2KpL+Ed1lp5TZA25hc+gwpvMSOqkoNpCSNuBJ0w9ICy1P8xoZzdotiSms0kjQdGaPWnlJKliyotucnex5ybkxUdcKB3qThnFLyKeUVwI1kn1PBTcJOakgAm20C2yLvaKrp9u+tmWChz5e/hnzQvWo3aK9LpZwlO/bHGNLWzCOBl7eHEp1HICqoBbYEUDIQ5r9CTMUwdsse71Ms2lSxxRQoxtkbXEuWLbrXELsBwDbfiNbmd3fgiSq249Rl/7qr3//AB4ziSLFUqaKY+J3nOWA4QELLBExpFPUXBC3BxucxnmfnNfVLRnbtxGGzIA//SpB+caIxzPSYiRaJUdedFiy1IFsFkmnZeU54rHlwOb+SxG4RVbxpelpSzJMyUxHdJUxQCQCbqcwNptGZSs1Q/OSW1+XEob8zHei9LGLFR1UiO1kfuD+VL9tYnKYcRfJHqiD1lI4B7cqe2sTtOeKvkj1Qv4nvEbcF2kKQIBgsMJz0IcCAIBgJBAECBAQAwIEAQEgtB2giYAMBAx1T0OG0wSwuqS3nC4y4Riq357Yr9UWfXbVtOAqKlVJnkS2xk5oqsuILycS8Qsqt4Cck0lhLKvJmEHjKk21nT9pXVT6Yvujp0lkCy2VxgDWx4yVNs2xEnO+YO+8OaE80Ezz+KpZKjXfUwGdUggqciCMucbvXHdOLC1rZ/d/3nGgaxdiThajhaeYJaG15ZDZEL8luc2Fjsis6waIWmSWeElTCZnBMJRLDhAgZgQWJDK1lNrXBvaOko6aGRablbnTzLZVAuWa5vDiZUjhAnMb83JHFTcTEsuZyuRszz9MRs+ZhmksN537Ru6BsiIxUgvYvmqr3pUvysB0BsomDDPQsgpTy1OZCDZz529F4eQnqO83Y9NRTVOKfZB2hrpb4vN82/smHYOUNdL/ABed5p/ZMVh6kXn6WaZofwZXkJ+HBxzoY9zk+bl/hwIdI80yL16P9XVO/uf+ZYzrSXx0cna//UzjRteT/V1V5o+0sZzpLOsX/DnP/mZxaPuw+QqfTz+Be0NJVKZ1bTyeMFmnCxDFSER1mtYjfaWR6Yc4YjhUslRw6AlqZpZA5Rm05ctpKG0Mp6piak7STNtil641cxKpcErhAUo78cLhtW3TaM7sMPNe8XCjq1mosxDdHUMp5iLiK3rCe+dl+JRf/vEYFuNd0VptIzzIbvYAdpVWZnDwTVjEbBdoawtv2gw9rq6qxVF6ZAO2Kwnu4Nj2lYjJMxhzB37LCO503vZ8/wD2dcdm4Vy74faUmG1V/iK30f1eDEsCtzp8/DxpaAMwGUwsVXgKFTbi8bi4Tt2k8kam97nluYzvSC8Vd13+/Bo0CNEbb6YiRKITWbR64BUhFadTBpks5glQCZkvoZQw6bRQpagLLHJLlDLza3i7661wWRwV855wEckoZzm+pxRzuIoFARgIHyXmIByKrHCPQCB6BHagupjxT2Q11m+Afba6W6MYidpvAXyV9UQOsfxdulN9/lrE9TeAvkj1Rg4nvEa8F2kKQIEC0Jz0IIEGYK0BKBAgWgQEgMAQLQcABQYgCCMQQKUMmXMqJaTWRUW00hmA4Qo1klgHbxrE8wi96Mp5SSlElFSWbsAosOMcRNtxJMZ3VUomKVIGYIBIBsSLXFxkRFu1J0tMnU9p+ETZTcG1r7AowMbnMstmuOWGWFmsuVCfG02pZnsywxWZehZbVSiXIEuXTzXnOxW3CVE2XZSg3gA4i2y4AizQzpWdpkxmNpdkWWu/i4scw8lyQAORY1i8yXXrRRk1jHCX4SzIFAucVg1wMhZrgnZnENq/oMzZ5nOLIhyUjw2XLLlA3xu8+nBJYKvCYCFYgZbSoB3cbOM00Y4wBL8dAFmLvVx4YI3G/rjjXm4QvFGnCUozqed7dBwBB2g4KFDHwYhrpU2kTfNvl+4YdCG2lB3Cb5p/ZMWhuis/S/0aPoc9yk+al/hiBHGhD3CT5qV+GIEOjzYw14z0dU+aPtLGfVqk1ygfRz+II0PXUf1fU+aPrEZ1pG3bqf4dvT3QRMfdj8kT+nn8DnD/AOIjtDkEO+55jnnsDhBPVDyom4UY7wrH7iQPuhtoZSJEu/zQdu88bLrENRGtETmq2s4o2EidbtZm7m/iXOZlt+wTsO6D13rqkVncpUxkMqnwTEAKtgmGcCWwsLhwPREXMRWuGzByIIuDzWhXROm6mj4slhMlD+wmHwfImDNduw5RxlS6o1U6/SRFvVVxUrwNQRgmSvBGaTJnCuPgcuPneHM+s0g+O8qfx3mO2WRaZK4FrASN6bouVP2SpP8AbS6iU3kcIvoeXfL0Q7bshUVvhXPMJU6+WXzI4a/aa1KPcz6qbSDAHgp2JTcDCxu54K1wJIuO4pkTu2xqVTplZFOJ1VaWcCYl290Ki8tR8psWVvyiBruyELWp5Mxzueb3JOrNz0WHTFXqZ0ydM4Se/CMPBFrIg5ETYvTtPLE8ty6HOVeMdnqL1ekJlRMadMGEkYUTbwUoXITyiTdjy9ERdBcTJ67hMDD99FJy9ESANsoYyfjU6+WJJRA5QMQ9eUakrKxhcs12xLWWUVkNs2oRmPnryRN0vgL5I9UQesSd7t5SfiLE7TeAvkj1Qn4nvEf8F2kKCDgoMwoPQhgwIIQYgAEFBiE5ktRTvVzlZqZGwiWjBTO42FphbaZYOQUZtbPKOlOlKo7I41qypRuwCoW+HEt+TEL9V47MdUWvWjiCO1Flyr2u0uUG6cHhNlyEnmiU0poBUThqW7ySoYy1JaynPhZOZuOVOQEixFo1TwbS0epkp8QTfmRDu4A3+gXJ5gozJ6IWk6MmPiAnUqTENnkzGYNLvmqM6m2PeQBle1ztiu19f30mCaikIbOFZ+DJDANdfBJuoBPKSbRNavVcxUkIRRzONZ5CyC8wgZs0udNa0+ZcG4BO3K9rR0pUIKN57s54jEzcrQ2XUc1NBNklRNEuz+C6PiUkWOG7AEMRmOWD0VpedSl+DSXMR2xkMxRwxABs4BDLkLXGUWzTOj+Ep2WWoDDC8tbAAOpxqthsvmPTGe6S0wJbCWEbhSbCUylGXK5LX2KBbMXis6UoSTpLcIVo1INVntqW1df1UjhpE2UpKgzMUt1QsQoJKkMBcjO0WaZPVbYiBfZ+0eYbT6IxjSunlsZM3uZZRib4QBCbEqq2JY2yBty3yg6nssmWtqSUQ2w1E9hMmt+6OKB+zsHJGunGo150Ya06Sty3dGyTMTLxTguM2sMQF9wOQPOeqKRrrrBQU0nggwacpLIsoh3WYc2aY53NnixEk35ssp0vrPWzz3xOnEH5NyiehVsIho78pdTNzesTXqGsE2WkxdjKD0HePQbj0QteKnqJpMGW0k7VJZedW29R9cWu8Ia1PlzcT01CpzaakdXhtpM9xm+ameyYcQ30j8DN2fBzPZMUjujpP0v9GgaCykSL+JlfhiBBaG+LyL+JlfhiBDm55ywjrmO8KnzR9YjOdKjv1fMzPT3QRouuv/p9T5k+sRnOlT34nmX/ABFi0feh8kTX/Xn8HVahaXMUbSjgdJUgeuDkG0tBbCQii3PYQo3N64In0w2EF+hwTeCgsXJ98C+VyQAN5IA9JgDcItHaiEBMxfBpMmDllyncfWAsYcvJmr4UioXLaZLkfwgxXMu50VOXYMDfB2hKmq1ckKQxG0A5jpG0QreC5S1tzq8NhIYzxMsMPBYTylsQOY5s8+eFsUdI8BKI7WP4u3lJ7YiapPAXyR6ohNZD3u/SntCJujHc18keqE3E/wCJ6Lgu0ha0FaOoIwoPQhQBBwIAOXvY222y6d0d6eo+F0PS4FZ0USmmKgNyFRxew5HtfpJ3QRMSepmkRLZ6ZzYXaZJJNgUOcxBfLisb9Dc0bcJNRdhdj4txTMqNYrkNMJAuUVbiyDdY7zn4W7msAbrqBrQEbtKc95U0HgpitbCXyw4vk4uNzq19zCGPZD1O7WfhpK9xmNYi2UpjmVtuU3y5DFUWhVmWVIVnmsRhsTxWvmAOUkbPVbNw0pIR6xZpWkdBrSTjLlqBJmLjXmYWWahJJLDMML/OaGs6TiAFytiCpGRVh4LKdxES2lKabLo6YVLiZPWaAW2GzJMBUsPCYLa53kRGQlxXlndD/BvPTs+hKSdcZ0u3DIs1AOM6cWZb5xQ8VstoBB5oqOntYXn1RqMLGSy8FIT5ZBzDBeRze+8CJpv+7/fGbV2kmlTSJJ4i4hLLWYqhO0X2XzseSNmCqOd1LoL+I0FBLL1HekUZ+FCTU4S5aZLAIYgfID/KAA2dMROjKWW5bG4BA4ik4Q55C1shCY0i5miaxuwYE7r2ytYc0JVUrjXAKqxxKDnxTfYd9oZilK2h3WVcxuI7Gy5Bb3A5AOWGwMdKl946TlAKchv0XgsWTSHeh9IGTOSYNxFxyqcmHVGqI9wCNh2dEY+F3RrlEmGWg5FX1CFPEEtGOeGSfmXQXBhHSHwMzzcz2GhWEq/4GZ5t/ZMLY+pDeezL5oj4tI8zK/DWCjnQp71keYk+wsCG550413/9PqbeKb7iIzrSY76ln+4me2nvjRddh3hVeZf1iM70mnfUo/3MwfxpF17sPkiX09T4F7xyYHPHE9yBxVxMSqovznY2VfSSIbHn0rvQVoaN58wS5S4mtck+Ai3Ixuw2DkG07OeLvofU2TJAZ+7zfnuAVXyJfgoOs88PNXNBrSyQm1ycUx/nzDtPkjYo5AIlDGKpVctENKVGMFfqcgx0I4jsxnNJGaW0DIqPhZaltz+C45xMGcUjTmr0ykN7mbIOyZbjJyCaBlb9sZcoG2NHJzgmQEEGxBBBB2EHaCN8XjUcTnOlGaMoMHaH2ndEdrTigvwbXaVzC4xSz5JItzEQyCxvi7q4rlBxdmRmsB73fpT2xE9RnuaeSPVEBrEO4N0p7YifpfAXyV9UJ+JdD0HBv5CwMAwV4F4UHoA7wQ9MCBo6VwlUoKq8qULzlYiwE3EktsPysJF/3hHSnTzyscq1VUo5hnVaXlS74piggXsCCd2wDbttDCdQvU5zO5IDeWtgXLbnmfNH7MWOp1PqBUZmXUSXQqGwLLmUtmLS3TDbEwJ2nwrWJzhtOltLcypmUxQCQDdWBvZ0PISD0HKNc6XJWaOv5MdOuq7yz0/Hcm6HWOTUyTT1eCU7KyFWsEmbg8pzlz2vcGC1f1eo9GqZhmIWIzmuyghfmoBnnvIzNz0RATZQYWYBhyEAjqMJyqGWh4qIp5QoBiFi7KxSeAvK6Y/0xpbtmaGAIlICJYYWLsRZppHyRbJRyEnfDWCMM9JVpQKijjzCQt9igKSXPMMukmOHmrTSNnlw9NtvREfpTSyzFZFJCcbhH+ci+EqH5VzkTs2xQ6udjdiMgSbDkXKw6rRJVdUEMp5ZywGWynPYxDgjnBJ9MRk4KXPB3wk8UHbYnIdeUPaVKNKOWJ5qtXnWlnkKUNHwjhSwUWJLHYLC9ucm2yHg0xdVRpUt1QcUkG9gN9jbbnHE6RhIkrmyqzTD/eWO/kUZdN4j5W2w35D05R1OG+5LDTzlSRLkgIF/s75E2yucoPTVaWd1xBFwKQoAFyVViMhfaTCU6gMtKhTa6mUMtmZJ/Iw00g15h6FHUoiWyEuo4p5STKiUqeCeCB8rLHt6DGoCM91LocdQH+TLBb0nij1xoIhNj53mo9j0PDYWpuXf/wADvCdae5TPNv7JhSEa0dymeQ/smMEfUhlPZl70MvesjzEn2FgR1oQd7SPMyvw1gQ3POieux7wqvNP6xGeaRciqlWNjwUzPnxJ1xoeu/wARqt3cZm2M60oe+pPmZntJF17sPkrL6efwLE/nD/VWm4Wvl3FxJlvN/fPc5fViYwzygatVM5dIqsgIeESWHD3+BUuzlSNjZeqGVR+ViagvOjVRAYwAIJzC+43RmnZB1ir6acsyWeBpzxUPEYTHFy2O4uLgZCLdqtrjIrlPBMQ6gY5bZMvOBc3W98xEd2SNCzJ9H3JTMaXNWYZYvd0UEMBbmMZLo2dP0fUypyqytYPgO1pZuGRhuvY9QMdFFSRVuzPQoOcAw2oK1Z0tJqXwzEVxfLJhfZ93ohwDHFl0V7XqQDS4xmZLo/PgJCTB0YWv6IphEXDXStdZTyyimTMpqjFMLcZXWWWVAtt9vuMU2W/FF+Qde+NdB+Uw4tLMRmsY73bpT2hFgpxxF8kejKIHWL4s/SvtL74naQ8RfJHqhfxL+I14NtIVEHBXg4UHoBKpBKMFyYqwHTbKJXse0UpFmlTx8dyhUh5Ssq3U3PGUlduY64jzHDqQwdGZHXwXU5jm5Cv7Jy9caKFbluz2MuIoc1XW6NFiidkUYHlTUfBMwTA1wCnArxgWBzvjIAI5THS63ViixlU84/PxtLv0pYgH0xS+yJpKfUzEYyWlqJYUhWxqSGZtoHONo3QxpzjJ2dhPUp1YK6T0I79KnCFjOmE3w2wpnYbVuOJ05nmERp1hnBSFmTRia9sRNhu43hXPNDCjpDNdUG++02y3+qCmh0mG4ZGG7YRuHqjbyodIoxc2f3P/AGTkjStTeXIaYeOwxDa4U/JLbsrxxcrNmqS1uOkslicBI4QEHnwjriFp5+FsW/jdZBF/vjqbXMVVTbik2Ns9lhc77DKLRhGOyKzlOWjYdfODtjFgWUFhuDbG9V/THdA2C80i+AjCDvc7PQNsNDs/KDLXAHJyDftJ+6JKtCkuqIDMDx2yxb7G+I+nZ6YSlvYg8hB6jeCtBMICSQRu95tzm0yXlfaLOSeeGJMLG2C+V8drnba17DmzhKAhaFp1Abuk0fsL9zRdxsjP9R5lqkjllt6wY0C0I8arVT0nD3eiv2wxCNd8FM82/smFrQhpAdymebf2TGOPqRtn6WXzQQ71kX28BJ/DEHBaA+KSPMSfwxBw5POCWvI7wq/NPGd6U+MSfNTPaSNE16NqCr80/rjPdJjviTnnwU31y4uvdh8kS+nqfB0L7Yeao1SrpNAwzaQ6BjsxscaqOcqjQ3tEdIlszzWU4WWanBtfwXlAWbrNj0QyksysJqTyu5symAwiL1c04KqSHthdSVmJvRxtHQdoO8RLAwucbOw2Uk1cK0VTsh6qmqk8LJFqqSCyEDNwNsu42m2Y57RbIF4FoS1cZ6Ims8iUzqUdpaFkIsVYqLgjdY3hyVju8Jk9XqtvirJKn2TWUUNjcsZsvCAc7AkzPRwYe/SIq8sg5jMHP0HMQ91j0uKuaWU3lIrJK3YybCZN6DYKDyAnfENomdeTL2XAwm24qSpz37I20ouMdRbiJ5padBvrIe936V9tYm6XwF8keqITWRu936U9sRO0x4i+SPVC3iX8Rxwa1pCoEAQRYRzwyj5S9YhTZnoMyOxBXhI1ssbXQfvL74TOlZXjZf1198Tll2KucV1HEC0Mm01IG2dK+uvvjk6ep/HS/rCLKnLsyHUh3X+xhpvVNJxxyyJczbcZBjuvbYecRXNL6MqCoM6SxZcuFSzYhuDAbekRcDrHTeOTrJ9Qjj9Jqfxv8Le6NlKvXpq1rowVsNh6rzXSf4ZmTCCtF70lUUE48e+L5yo4brAz9MM6SXQS87TJh5XlubejIfdG5Ym6u4u/6F0sKlKymrFepdDTHThPBl4kUE7WLNh4o32iR0hTS5HwRv3CYMV74nLBDzbzsia0np+Wwl4VmcSYrWMuykWKnosDeIanpgWOLDhlB2YHPIT2Nrc9hHahNzV5KxkxMI05pRd0QE6XhOHky9O/ZzxzbOOnXLFawN7cnOPvEcCOpQXZSEXkZmO7dYHnvnCa5kADabc55oPGWsBnYmwG3M80SOjwaedLeYFJv8GWFxlkW+bt3xEtE2iY2zJMuGrOrop1xN8Kwz/ZG3CPTtMT0VVtcG+ZJHTNvfqEJtri+7gPrOfVCOdGrUlmZ6GGKw9OOWL0RbwYQr27lM83M9kxVv0ymf3PVMMIVGtc1kcYkzVhlLfYQRkTs2xEcLUvqTLHUmnY2/QY72kcnAyfw1go51ea9JTnlkST/LX3QIYCkT17+IVnmpn3GMvbSYnVEoYSLS5m+98090ahr6O8KzzM31xkGjj3zL83N/yx1gk6kX+zhUm1Tkl1LNKXnt/5hhoj4O+9mmMec422wvUyyykBihPyha4PpgpMkSwFXIKAANvpvDAUC1PPmSZomyGwzLAEHNJq/MmD1MMxF30RrnJnEIx4Gb4tyBc78D7Jg6M+aKKJkcTZKuLMoYHcQD645ypKWp2p13A1yObxktO0yV8DOnyhyJNbCObA1x90LHSVScjVVJHnAvsgRx5DNSxcTS9I6UlU64p0xZY/aNiTyBdpPQIoun9ZnqgZaBpcg7b5TJw5CP7NObad9ohlkKGxEXbe5JZvrtcwoxi8KKTuzjUxLlogwvIAAB1c1oaaMSwmD5s5+bIkEZbtph2DlnDKRxaiZf8AtFlsDuuoKt/l6472MyfcR1lXvZ/3faWK7MpiT4PXNaLJrK96d7n5uX76xDsYxYnRo34W2VjLtP8AYT0uxgu0f2JX8Rh4Jg5R1++OGnr85esfmYy3Zp0EO0f2ZP1CfzjoUDbuD2Xyl7uuFe20+cvWI4Nenzx1wXkT5TntNvnL9msGKVs+P/AvugzXJ877j7oHby/tfUb3QXkGgO1j4xv4fdAFMfnv1j3R2K0blc/uGOTUncjn933mItInQBpuVn+tBGkHK/12gdsnxb+kqPzg+Gfxf8aweZEKwnNo1Cnwjkfltnl0x09E5luEaUzTMDNxwrBQLlbHZmb+iE501rWZbKTY8a/FALNu5B98RpkFpgWwxGXe3KzKW/ONdBO15GerZjefLIIViuWXhBgOU3GUJDbuh6s+V2uVK91xEqw3LYeFzbcoY3juVRIS9J4RYXHMoEsHpI4x6xCc3SBYoSiBU3Ktgb7bk7T0wzEPJbd7nnnL9yE/nEb6EaLUnEtYEAWIuNm+FVUWJysMojNFEtLtjK4crADZt3iHfa5+e/WPyEL5Rs7XNiloODCc7wW8ltvRCQpNvGfd8sxxMoVCtmx4p2sTuMQkr7kNs3bVnOipr/R5PsCDhLVUntGm397yvYECLssda9jvGsH9zN/OMWl1DJMWYqh7KwtiA2gZ3PRG7ax6OM+RUSlIUzEmICdgLXAJjOh2L6rLulN1zPdHRNrVHKUc2jK0dYJviR9oPdHI09N8SPtOboiz/qwqvGU3XM90Adi6qO2ZT36Znui/Nqfg5eHh2KuNNzM+5D7T/aC/p+b4kfaf7RZ27FtXum038zZ1QD2LavxtN/M2dUHMn3QeHp9is/0/N8SPtP8AaCGn5viV+0/2izfqtq/G0v8AM90H+q6q8bTfzPdBzJ9yPDw7FZGsE3xKj/mf7QP6fm+JT7Q+6LMOxbV+Npv5nujlexdWeMpum8zP+GDmT/BPIh2K5/T07xSfaH3QP6fneJl8vhno5Isn6rqzxlMPTM90Adi6r8bTfzPdEOpUBUKfYqdfpCbOlmW0uWobDc42NrG+y0NRQy/mCLwexfV+Nprf8z3QR7FlV42m6e6e6KSc5bnSMIxVkilLRy/mL1COu1l+YvUIun6rqrxtN1TPdBfqtq/G038z3RXI+5cp3AjcAPQIO0XBexdV53m038z3QP1XVfjabrme6K5H3JuVCBeLf+q+r8ZTdcz3QR7GFX4ym65nugyMLlS2wLRbv1X1fjKa3TM/0wD2L6vxlN1zPdBy2FyomCAi3/qvq/GU3XM90dfqwqvG038zL7ojlsLlErb2a23AVHTMdU9WKEgvf9hsViB+4hH5Rem7FFUWDcLTZMhteZnhJIHg8p+6Cl9iWqE5pvC0xZseXHsMYIuDbO14202oxszNOMnJsyxlAC8pBJ6Q1hHAjRx2EKnx8jbyPs6oH6kanx8j+P1Wi+ePctkZnTqMrcgJzvmfVCzv3JRyux6gq++NA/UhU759P1TLeqFH7CtSQB2xIsL2Fnyub8kRnj3DIyh6Dfjkco9UTRMWWl7DVTLbEJ8g5EZiZv6BDwdiyp8dT9UyMtWN5XR1hexTxHE/wW8lvUYuf6rKnx1P9WZAbsU1JBHD0+YI8GZyEcsc1B3LO5etVltRUw/4eT98sQUO9E0PAU8qUTi4OWiFuUqtr2gRLLD+omcdh+0fWY5DQIEXW5VgxQMUFAi5CDLQMcFAgJOrwA0FAgAF4O8CBEMAoK8CBFQDxQRgQIADvAJgQIADvAvAgRDA5JgHZAgQAGDBmBAiQCtBiBAiAOYBgQIlAC8AQUCIAMCATBQIADMHAgQEoImAIECKsk5aDgQI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pic>
        <p:nvPicPr>
          <p:cNvPr id="17418" name="Picture 10" descr="http://brightbytes.com/collection/images/birdc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3429000" cy="2228850"/>
          </a:xfrm>
          <a:prstGeom prst="rect">
            <a:avLst/>
          </a:prstGeom>
          <a:noFill/>
        </p:spPr>
      </p:pic>
      <p:pic>
        <p:nvPicPr>
          <p:cNvPr id="17420" name="Picture 12" descr="http://childrensartschool.org/wp-content/uploads/2013/01/thaumatro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628800"/>
            <a:ext cx="1819275" cy="1962150"/>
          </a:xfrm>
          <a:prstGeom prst="rect">
            <a:avLst/>
          </a:prstGeom>
          <a:noFill/>
        </p:spPr>
      </p:pic>
      <p:sp>
        <p:nvSpPr>
          <p:cNvPr id="16" name="ZoneTexte 15"/>
          <p:cNvSpPr txBox="1"/>
          <p:nvPr/>
        </p:nvSpPr>
        <p:spPr>
          <a:xfrm>
            <a:off x="6084168" y="2348880"/>
            <a:ext cx="15438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err="1" smtClean="0"/>
              <a:t>Thaumatrope</a:t>
            </a:r>
            <a:endParaRPr lang="fr-CA" dirty="0" smtClean="0"/>
          </a:p>
          <a:p>
            <a:r>
              <a:rPr lang="fr-CA" dirty="0" smtClean="0"/>
              <a:t>(1825)</a:t>
            </a:r>
            <a:endParaRPr lang="fr-CA" dirty="0"/>
          </a:p>
        </p:txBody>
      </p:sp>
      <p:sp>
        <p:nvSpPr>
          <p:cNvPr id="17422" name="AutoShape 14" descr="data:image/jpeg;base64,/9j/4AAQSkZJRgABAQAAAQABAAD/2wCEAAkGBhQSEBUUEhQUFBUVFx0aFxYXFxgdFhYYGR0VFxcVHBodHSYiGhkjHRgbHy8gKCc1LCwsICEzNTAqNSYrLSkBCQoKDgwOGg8PGiwkHCQpKiwwLCk1LSwsLCosNS00LC8pLCwsLCwpLDUsLC4sKSksNSosLCwsLywsKSwsLCksLP/AABEIAKwA2AMBIgACEQEDEQH/xAAcAAACAwEBAQEAAAAAAAAAAAAABQQGBwMCAQj/xABHEAACAQIEAwMGCgkDAwUBAAABAgMEEQAFEiEGEzEiQVEHFBUyktEWIzNTVGFxgaLTJEJyc5GTwcLSYqGxUoLwFzVDRGM0/8QAGwEBAAMBAQEBAAAAAAAAAAAAAAMEBQIBBgf/xAA0EQACAgECAggEBQQDAAAAAAAAAQIDEQQhFEEFEhMiMTJRcTOBkaFCUtHh8BVhsfEjYmP/2gAMAwEAAhEDEQA/ALZmPEbU4QBDJqNgBbVfc97AWsuIvwzm+iS/g/Mxwz/5Wn/ef2yY64+gqqjJHxmo1E654R6+Gk30SX8H5mD4aTfRJfwfmY84MScPEg42Z6+Gk30SX8H5mD4aTfRJfwfmY84MOHiONmevhpN9El/B+Zg+Gc30SX8H5mEGe1zippIY2K8x2aS1t44wCVP1En/bDDNM2SBVL6iXbSiKLu7HooH/AIMR9nXvnkTdtdiON3L3J/w0m+iS/g/MwfDSb6JL+D8zC7Js5SpRmQMulijKwsVZeo2JB69QcI83zGSTMIqZUnEajXIY2VSwJAVtWoHlqeo6nwO2PJQrUVJb5Oq7LpTcHtjOc8sfMtvw0m+iS/g/MwfDOb6JL+D8zCNuLIhKqWcq0nKEthyub82De5P12thfHnBSpr5mEjxwCNAinboTIQCQNrAk9ceONaO4yvecrG2fffBbPhpN9El/B+Zg+Gk30SX8H5mK/R5ukNPDbnyvMC0aNZpmB7ZubgAAEd+Oh4th82SoGtlkYIigDWXJI0bmwNx42x6oV82cOzUZ2Wd8Dz4aTfRJfwfmYPhpN9El/B+ZhRU8QrGkZaOUSSkhIdIMpI6i17ADxvbH2fP1RUvFLzJL6YAo5p0+ttewA8b2x72dXqcq3UPl/Pr9/AbfDSb6JL+D8zB8NJvokv4PzMIxxZCaeKddbLK4RQBd9RuLab9du7Hqm4oiZJmcPF5ubSrIBqW/ToTe/dh1KvU97TU4z1X6Dr4aTfRJfwfmYPhpN9El/B+ZhRlPESTyPGEkjdFD6ZFAJRraW2Jte42O/wBWGuOo0wksxZHZqbq31ZLDPXw0m+iS/g/MwfDSb6JL+D8zHnBjrh4nHGzPXw0m+iS/g/MwfDSb6JL+D8zHnBhw8Rxsz18NJvokv4PzMHw0m+iS/g/Mx5wYcPEcbMjcQcWT+bbIYTI2m59cLYkkWY2va1+v2Y+YhcZfIxftf0fBilYlF4Rr6ebcMsZZ/wDK0/7z+2THXHLP/laf95/bJjri9p/KY+s84YMGDFgpBgwYMAVXO4nWuWdJ6NSkWgJPIwI1EktZbdQeuOGeU6VUcLSVFCZYmYlDJeBw2xU9rV0A3xaJ8sidtTxRO3i0aMdum5F8c/QlP8xB/Kj/AMcVJUyefRmnDVwiovfK9iLllbTQxKglpVsNwkiBL99gWv8Ax38cJ8lzaGSvqpzLEFskUZaRRqC9pyAT6twN+/Fi9CU/zEH8qP8AxwehKf5iD+VH/jjp1zePDY4jfSus+9mXPYq2WZVEhjSSrpXhhmaWMCReYzG9tZLW7N+7rj7UUCGnrIhV0pNTKXVjKo0qdPZa19xpsLYtHoSn+Yg/lR/44PQlP8xB/Kj/AMcRrTtLG33JnrYN5bf25PP+RBmEMfOhmp6qlVoYjFpkkUroIsGAVvWF/v2xyqaCBaFaWGooyoBDGZ1Ny1/jF0ts4JuPsH14snoSn+Yg/lR/44PQlP8AMQfyo/8AHHvYPfw39zlauC6qzLb2/nMrb0qI1PLFW0zSwRGM86VSrg3u3Ze4bc/dbwx7rF1TQzpW0nOjRkbU66CHJOpVD7EXsATvYXxYfQlP8xB/Kj/xwehKf5iD+VH/AI4dhL+33HGV7Pfn6eD5fcplWIomoaenmpyIi8heR1KawNtRVtrkt9fTE2pymCWnqEkq6fnVLh3dZE0hltpUDVfSPrPfizeg6f5iD+VH/jg9CU/zEH8qP/HHnDy3zg7euhtjrZXPbffP+RdwvFFGpVWo+YxuVpmFiB9pLHvPgL9MPsRoMsiRtSRRI3isaKfr3AviTizXFxjhmffYrJuSzv6hgwYMSEAYMGDABgwYMAKOMvkYv2v6PgwcZfIxftf0fBjLt8x9HpfhjLP/AJWn/ef2yY645Z/8rT/vP7ZMdcXNP5TJ1nnDBgwYsFIMGDBgAwYMGADCziPNvN6d3Fi5ssYuO1I3ZUW77He31YZ4rEivUwpVFexJVRQ0aaTdl1iWWcg3uxWPQLdBr2F8VdVd2ccLxfgaPR+l7ezLXdju/wBCz450/MlqBBChZtN2kNuVDf1eZYhrnqFG7fUO0OFNIs8bzPIYaNSVMi/LVDg2McA8Oo1rdidkAtqw5XPUp6JjSwNBCiO3MqC6v6vy/JCtLISe0Wa17esL4p6jXY7tf1NHRdE9bv3+Hp+pmAz6rEsnKmZ0sxUvHG3YtNKjWCi10WPp01j6hh7RTVMcyJJNzFZiSWiCkhqiaBAAD2biJn6mwsO4nBlNJCBIkZqJDbQx5ESJdXo6Y2WSe/rRqNz0Z/DbtRKzlGPaaNFkMJj0VDgirlR07TrMfjmOlWvZNgT0oV3TUlmTxk2btLU65dWCzh8l8h9gxBy3NBUycumSSZ7KTYWRAysw1yHsqwtYqTqB2tcG1gg4OqmF5pYoBt2YlaV7frDW+lQb7fJt/vjanrKo88+x8tX0XqbPw49xbgxZ4uAY+1rmqHv4MqKB4ARqPDriQOAqPTpMTML37UsxuR3m74rPpKPKJej0HN+aa+RUMGLivANAP/qQH7UB/wCb4Q8b8M0FLl9TMtHArRxMVZECkORpTcWPrEHHH9S/6/f9iT+hf+n2/cWYMIeCkkFLeR5JGLsLuSTZTo2JJNiVJ38dtsPsadU+vBSx4mDqKuyslXnOGGDBgxIQhgwYMAKOMvkYv2v6PgwcZfIxftf0fBjLt8x9HpfhjLP/AJWn/ef2yY645Z/8rT/vP7ZMdcXNP5TJ1nnDBgwYsFIMGDBgAwYMLc+zkU8VxdpXusMYF3kfYKAo3IBIvbu+7HE5qCcmSVVStkoR8WcqpGrKlaCE7ML1TjrFDt2AenMkvpHhffrsw4r5FVFR00ATkQy9nVGWjlMcbIscCEjngBtRfVyxa7Mb2Lbh7gwxUBjmJNRKNdRJqJWSQlbozW7UdlVdHqkBr9k7qs3yyODNqJF3K01S8kj7u3qpqZu4DSSALKu9gBj5u+52z6zPutLpo6atQj8/cs/CuRrGwlkS8pA0PKQ86i24vsiXUi6xKAOnatfEjjhFFKV03580MbW2JDSx6rse4Lq67Y503F8Kxao0kmCqSWiUtGAuzAzuRFsQbkPbYm/fin8dcfiSOHlCNCHZzrnhNrQzafkpG3OoW3tfY4hLQt4eYiDmm1pxG1iO+Wtq5CLbX2jG3gMdMsgWor6VJF1IIIJLd146VOXe3Wxnbwv4+CuhzSQ06KIxIsS04vFJG1hrzEi/b2Y6tvs36i/ubPkhnXXDOL0vKK6dLL+j0QYo2oANoDaSDq1af+oXA0xcm5knNiYLMq9mYLdm9UcuaxtNEQOjdroVPeHORZ0J0IZeVNGdM0JILRv93VCO0rbBgQdtwMSqeK3aLkzO8rQudLA6mmiqaapQWVdmXUI1HZFg48cNeFVmauVYndJ0YJU2EdtCHnSqxA+UlqzMPAxqTsBfAG1oT34945U5bSNenV36b2v9V98dC2APuMy8tXECR06U9wWZxK6d5iiDuDfwMkar9+NJL4wrj9zPnTbhgrQU6qQO4x1EoN9radX1ncY9Sy8HknhZHmT0XJp4oz1RAG3vdurm/fdiTiZgwY+qiuqkj87sk5ycnzYYMGDHRwGDBgwAo4y+Ri/a/o+DBxl8jF+1/R8GMu3zH0el+GMs/wDlaf8Aef2yY645Z/8AK0/7z+2THXFzT+UydZ5wx9yrLpayRlgYRxRkiScqGBcD5KNTsxB9ZjsvQXa+mJVyuWSGAqZ5jpjBIOm9y0zLe/LQAsT0JAHfjRcqyMU1GlPTtp5celHcau1uS7KCuq7EsQCOvdinrdS49yD35mn0VoFZ/wAti25Ip9VwTmCKOVPRzHv5kUsR+7RI43+zCmsarp//AOmhmVbgB4CJ179zpAcG4/6O/riy5NxdNHNFS15jSo1aCFB/SAwYwzxgE9kmNwwIGk2vba9j4g4jgooTNUyCNAQAdyWY9FVRux6mw7gT3YoR1d0eZs2dHaaa3h9DLfhPTmATo/MUkKqoLyO5taJU6mQ36f03w74T4SKv51WKHqjpZRe4pUHa5UfdqsSGbvN7eOFeTZPC2Yek5olpnllUU8BY69TsyGWUb/Htc9nZV/W3ti00fGNIJY4UmDc6Lmq9isQjUlQWZvVuyEAdf4i6/UyuwmNJoK9K247t+voWGSUIpZrgBTewJOlRc2A3b7AN77YyDyhV+rMdPI+NMSrG80iaYA0pWMhR2QeYQxaQvbbs41rmjvt337vEb/xtYfX47ZTxpmQTNKiRoDUwtl/x6iQRsIWmTUwNjc3IGkW69dsVS+X/ACaljoaM86flhArSSatKgIqxiNQ9ysaqqqAO0SN+026PPc318h6KqkaOWOdtaysdRElLEtg1vVMj2W2IfC7RVbUoqmmEMZRqSGVbO7AHkzTyIoXXp+TjG2kXJYtv0q6BqWfklg+syTC21hUV9LZd9zYDr06/eAozRQ8bNLHBNpipnJmiXWTP5xr+NTSw6Laz97Y61dXGjGN0knlng0JClnMzMlAyKhfUQoUAln1abMQW75c1PemqBf8A+plt/E3LL/593hbHjL0klqYtLrHM9IoSQjVpMkNIGIUkXYiMr9VibYAt+Q0aU0FkRIeXHcB5CyxXu5QyNZhCGGx71UHYDCiCraYGnTNKWSovzad4IzERKLmzqsjJNEwvcWuQSd7XCLhPNo4Z6gyLLypgCJmpppJswtqCuhQaEVWYFV0kkMtzffFo8n1cxieJ0TXu7SRMrhhfSFl5ZKx1AFtSDY3up2YKB8ovKXGgKVcUsM8RKzxopeOKwD6gw9ZdBDWW7AaiRZScXeF7jqD06H6v69fvxnnG2VNUZhSwgRoZ4JkNVdmlWMC08SoLISySCzEbXY22GL5GiRRAGyRRpbc2VUUW3J7gF6nAHVyB4Ad/WwA/26DH5uqpKmqzOE0vyrhqkhwbJzXkYM4uQQI3UXte1sabm3ENXVxgws8MVQr8iKOmEtVNCAFaoYyOiQp2gVHU6l7zbFVocjko60zrMOYypCUq6OoghIvGEUSxl01XVADq63wWx41lYZaKHgPMWUM1fTi9iLUmoHx9Zl28Dbf6sSW8m9axucyUbdEokA+35U4ez5pmSWAoIJAO9K2w/g8AOJL53Vb6aCQ7bXnpxv3j1z/HErusf4n9SBaWleEF9EVVvJlW92aD76NPzRjlVeT/ADFQAmYUzb/r0oUk+FwzYez59mv6mWRf91an/Aj6/fhFT5TmlVXK9fTxRwlDGeTIpshIZka7aijkDUFsTYbgCxdtZ+ZjhqX+BfRC74OZyqhkFBVKQCDHI66h/pJsv39OmFtVxNLTb19FU0qk/KW5kY8AWUDcna2NrWmAUAdBaw7trW/4x8rKRZY3jkAZHUq69zKwIYH7QTiSOrtj+Igs6N01njH6bGM8UVSSU0LxsrqTsym4Oz4MV+qhNKPMWveIllJFiyiSojLHfa4EZA+s74MWe07RdYpdl2DcC75/8rT/ALz+2THqaYIrM2wUFifAAXJ/gMec/wDlaf8Aef2yYXZtTmqngoFO9Q15SOq06byG99i1tI2Pf0tveVirqcmZMqHfqFBfxFu8muSK0QzCVLT1IJQm946c6eXEL9LhQ58Sx3th/wAV8TJQ0xmZS5uFRAQC7m9hc9ALElrGygmxthtFGFUKoAAFgBsABsAB4DGX5mBmGZMW7cKVAo0XqAERqmte1ju+hYbi3Z1DGA228s+wjFRSivBHOggzevjirQ8MT2fQuhI2VH0EGN2jmazgC+qx7I7tyrzTN6uGod6hW85ihOlnjWRo47xa3p7FYagHXZwFjcC1yQpGNfFWW6JJbxItsepsSDirccZtGhond1VI6oyOW6oqQzEggm4N2UW+vHh0ZbJnU1RJGadHdmWWa0as/LdUYNGD10c5YpUubjm95Iu2yn9HNSrPG1TFJBTQUbFRqeIJHTO421LrYzXXYG5JPd2y6qEWSw3+JmnmT4oSqpqObvCj8sh44AJEJA7RRANgRhfSZJJWZrT0tdJLNGtI4jPKMcsOpXCuwLFla6al17sLXUXtgC6cIwzs7Ma+Otp9JW7BDKtQpUSWdRbkm5Zbm+kr+1iucX5PHNneieR1hFFzJFVgokWOTVy5N/U2uelrDpa+HXCmWrT180YcFJIA1MybpPCrSEyF9Vmkj5gj0rsqG4Fjso4tq39NqKaLzmQUDxmJAr6HdpPlBfSqi4JVuoOn9bADyuyc1ebxIY+UtAIndxINMiMebFEqBRe0kTDclVCXAuduvE8ZbNoz3LHT917FqqQgjxPxdxbwPTFXymqNPWLDSMsISiRCtKgqpSyzP65T4uOZtTMzG4W9gWuDiTmUZasUSRVk8rJDdp5RHdWmcKoRDEBYk2vfvFttRAaSxhaOdjb/ANto5Ld3xLTydRsL2v8AXv4HEOhS1ZTAlSgikivcKp5b5ilj/p0oO49OhxFospYppjoqNC+XCRQ2hrEatVrxOxF2Q6L3FxdtxhZmJ0hJo6GlciUOoTWsp1immjVTGkZuUmJv4joLWYC40HCfP2qZHN1X4hABTQiPYRKpFpSBYBmBPZJAF8P6Xgejj5ZSJY3hN0lQ6Jtj0aRdJdTazK1wQbfalyfiumgk5c08kDDYR1p0upPWzuCWVdhfW9wRvYG8iv435qyJQ3+Li5stW6NyIYbOeYimxqH7DaQOySpJbYggfeIs1VMxeVl1LltHLKw1W1SVGlY4u+xKwt7Q2xmflAkqE85AqJQ36Olb66rJPKakgIW6U6x3UAbEab33w64cy+aQ0cZqJGXMC9RURSSI2lYXpwpa6BpGdVKHoOhA7G7biPyb1U0MivNFV8xnlIcPBIZynLifUpkUrGosIrKLE3PfgC05TSAZlVEIgWCGmp4bC2hLSSst+4XZPZGPHFg1tFCT8vUQw2tcGNf0mTa/QrGy+AviiUvFqQzMuaGrgqikaSvSykpIyKNGtV7Sy2ex03UnvvYBrlnFeRwVC1BqKhpwpUPUGpdkBvqAD309428TgC0+UeueOGIxm1neRtyNoIJ6hRt/rjTrt43x98nGYzzU7io1fEuIULAh2EUcas7E7sWfU2rvvhVmvlLyWpXRLUqwswB0yi3MR4n3C96Ow+/DGi8p2VKqxrWxWVQoLFuigAXJXr9eALkBj5bEShzaGZS0Mscqg2LRurKD4EqSAcTMAGPhx9x8OAMB8qa6c9AGwNOPvJLn/nBj75Y//fIfrgW/tS4MXKN4mdql317Foz/5Wn/ef2yYk+S6iM1ZW1rbqrLTQHcWWPtTWB2sX07jqQ33o/KFm3m0SSj1lbs9PWKyBTY9QDY/djRPJ1kvmmWU0VrNyw7+OuTttf67tb7sdamfdUPmQ6Cnvytft+o5zTMUp4JJpPUiRna3WygsbfWbfxxSvJ/w3FVZNTedpzTIz1BLFgeZI0h1ggggkMf44PLdmejKGRCC1S6RL/q1HUQD9YXrjvmXCNXHFHHTzmSKNYwIjK8EiNHHywY54wewbAmORGF7m/QCia4zPAcKm8M1ZAf/AM6qUgf9kjMp8Nxih+VTh+eOm08+WrkmtBTqyRma7lZJydCLfsQIoPWxYd+G9NDnUZBVJnswLJNU0jqy/rKHWBHUnpq3t4YW8acSsucJKYWlTLKXmyRAi6yTlUJDAEMVDIbHwa2AKjw/lVLNWUaPAhi0SRVDLGUjRjGzpEzOFPOQRtI77kMx30gAWipyOE5HVmNNck07RwVBZjLV6pVjhdnJu+q5XfsncgWa5tFRlFZOZJLZfWwTsJIo5uboiAAELKdLqwKdthpU3ZrEjE7LuDmaaKqrnWaeHaGOJSlNT3G4jQ7senbY32XYWwBB8okUcMVLOx5awVKIXU6CkEwMEoDLYqApB26aVPdbFCrK+COqgR5KYZe4lZoonAhYRRRlDLoOuZyzEaWJ1bCxN8X/AI4YzT0dFFcyNOlRJbqkFOxcsdxp1SWVST1+zFU4s4chmq4i1PCSzSIfN2SBNy2oSsNck8lu5FUi73IBwAw4QmrY3etNLqp6hQBHEtqiCCMkU4WK4XQQzOyLdiTe24GPmYZxHUZokkeq0aU6uGRlkRzVjsMrAEHtLcEd+3fiVTcOtI+sxq/ZHxhijOokDcNUyTPtuL2F/DvwnzjheNaiXWLNHBAzWFMFXmVB0AqlNZWupJPUqcAOOHJhGMrVgQJIXgN9Iu6+bdjfutHJsN9j9eK7Xl/MY2B3jjpJADawlWOpp2BA7g8C7eA/hKPDSrDFKA68qseP4vQbNzJIbvoEJC72FmDAMo6DHOrySZBpRuawaSPltsZHSZagoElJFh2vVn1MGBA9a4FwrMsinMbFnUxseXJGdLIrddJUadLBRdSCPqvbDaHhaJaaaFNX6QrCSR2LSyF0KandrliAdu4DoNsUzhvPjoWN4gzQgROUOqRBH8UGlp9POiB0oTYta+xAxo8D332PeLd4O+1r+Hib2wBQeAsmpK/KqZp4IZ3SNonLoNa2ZyUB6qRcEftX78WmuzGmy6lQSSPoUaYwxLzSsN1Rb3Z3PQeG3TCriKjpYpzKa2ShnlsHELpqnOwUmAo4Zu7WFvsBfEOinihbnRU2YVUvqmqqFVGAHUA1DxBEN+iKAd+uAM/p6OR89pxMv6QSstQoOySss1QUH7C8pRvtpFyeuL9xT5NxXBmarqo9aKOSsh82NgvaKlSSCd7nv8MZ8ucsmctWNpdFkkknSKSOUpAwiiU3RmDFQ1yv+luuL9wvnNXVTxlWJgP6RNKDqTU4PLoYtrAKjRlmtcsr33OPcHmU9jFuMvJlV5eOZIqyQ3sJY7lVv0DiwKHe24tfFV5X37X2x+opeKYqqqjpEgE9POJVeZiBG6xD4zQtvjI9RCl9lueyTa4wOv4SMNVWRI4Ig16LMl3FyAp7QJfQCSqgnZtrXx4eivJYZ7ytTMysiaiqk6mj1ANt+tYlSR4b92P1TwRxWmYUUdQhGoi0ij9SQAa1tc2F9xfuIOM94O4SWoySjlo5Fp6qMuyVFvVcsyyI/irLbr0KjCpqepoai8KPl1ZKVRl0l8sq3Y2XS1jynJNwD0O21ycAbxfHw4W5GlUEJrGpy56CBZAqje9y7ktfbuFvrwyOAMB8r2+exj/pgX/mQ/1wYgcYZl51mxmB2ETqDtYhJpYgRbuIF8fcXKNombq33/kN/KDT+dVdFRLvzZAzgDtKmoR6gfDS0h/7RjcHa31eJt/5bGS5fQmTP4py1hAEiCW680VbXvfa3LPtY1XM4XaF1hflyFToe1wr/qkjvW9rjvF8V7JZkXKIqMEjJc8zZ63OqPLyCq09Qs7Wttyw7gG+97EC97EWO2NkAxmvkvyczyT5pMCJpWaFF160SOPlodJtuNaMAQfV2ueuNKGIyYDjK/JzL5xUZlXLutRU6I7AkMkIIDfeHX/fFw4z4h5NBVvHq1RwvZvVVWIKqQx2JBN7Dc7eOKLwfmgy7hyOe2oqhk0g21F5SoW9jbr4HoPuAfZHm8tG8tLHTzVNLTsAkkIUvDr+M82dCw5mhWHaXexUEXucFd5VEMTGGBie0oM7xxAuCUZOVqM7OG20LHckgbXvi08NZT5tTJGxBksWlYfryudcr9BsXY28BYY9y5XTpKahooEkALGYogksBYkyEXAA2Jv07xgCv5NB5pTSV+YEJUyxq9SxsFjC/Jwqo2AS4FtyxJ3OM24Qp6rNaqGrqlWKOE69YFnqpO87/qaVO4AUAEC5vhnmGaemmkqJmMWU0jE6DcPUMi6i726AAgAddwoGpiQ0qK9qkmGyQRoiu8TN8XFE2yNVgWEZXVcUoIvbtNoXADOs4ibZKZnCuConRQ8s7LvIKWM7SHUTedvi0FvW64gxwCFiGD31LPNTBkaplZdMiVFbOSIqdAUvoWw2G7eriMK8WDAyLz1uCzCKpliBN3lktahohtpCi58QdilnzUk8pBGEUtJ616dNJbVOxcHmsbAipm1ayPi49w2AHEmdOscyaowKucTxntlUa4ZhAoXm1gYxg6tEaEtZX3vhZmGeuys0fLZRK8s0sxURu8kLU5QlGEcSFL2jWR5CQL2N7qM0zyGEBql5GaazFSrGSSxUgvC0gsh30mdnuCLRhdsT8uiqpBG6IKay6RJKS1QoBZSFFgY/GycoWPQ9T3CuU3iKIrboVR603hDamqZYkgkqCTJCbQzP8QiBQqOqNMNcquo3C05NunVTjpW8aMbo8z6iN4YF5IJAYlWaQSVL3BuGWJRt0F8RIOGUBJkZ5Ga+ok6dVwQQxSzuN+jMcMqWkSNdMaKi+CKFHQC9h32A364vw6Pm/M8GRd01VH4ab+wtyud6csaGm5Gq2praXYE2IaacsSRa/Zg8BfHCu4feofmTmBpAfWZHmcqLae27It9t7RDD/Bi3DQVx8dzMs6Zvl5cIX0mThJmmMjyOU0Lq0AIl9WlQqgdQDfFcynJmbMqjL6KqFJHJTlmj08xZCyqJI+upOzv1uLdMXPFVyrh/mpWPTlVzOjq3niYbvJEAjCNhvdTrKgeIAxBroRrrjGK5lvoi2d105zlnYbQ8QTU00jeYSmtEaUtNSxxyNDFDGbhzPYB0aSzXHQBRcXJHPKuGPRyPJmy6lqptc1TDI3xTusicuVNI+KbnTKZFuO1bwIufDnlGgqMsasYaeUp58QIujqN1A8G/Vv16eOIGYZ3LU0mZQ1cEUfLohKqK7OQsscxVXLKPjFaIHYdbeG+SfSEDJ6SoyKd444ZarLJ2LoYVLzU7kDslRu6kAC/2G97g27LOPqKYhIZtbn/4gknNXoLMmm62vYk7DxxG8ks7vk1IZNzyyASbkqrMqfhAH3Yt1sAfcQ85zAQU8szbiKNnI8dClrf7YmYz/wAuWa8nJ5QNjMyRD7CdTfhU4AyjLqYmkimaxLKq3vvcNUu/8da4MN3oOTldIl73VWJAt66u9vuvb7sGNCMXGKRi2T685P8AvgdUVTy+JIUJsssQbfoWUy2/2LD78bIcfn7yq6oJ6SrTrEQOveriVB99n7v443ugrFljSSM3SRQ6nxVgGU7/AFEYp2RxI1KZKUE0FBQpDGsUShEQBVVRsoHQDEjBgxGTCXiXKfO6WaA2HNidFB6aipCs1u4Eg/w+zGX+SKRa+jNDVRh1pGsUa9mW7mMOOtw+vpt2Rex67Ro3vt9eMO8ntUtNn2bcx0jReaxdiAi/HppvewHr264AtXGk4qK1onlemjo4BOsqsV0zSFljqL9HjjVCCO/mMPsqmZ8QVGZRx+cyiGhKjWsalZswKWMjxobFYrrbUSFUXZuhAX8b8Ux12YK0ep6VVReW23nZiaZ1bxWEFzueoF7G20aOQ6+bMysVKB9xoKAJslxy9NgQgOyggxiTvAemvDKBpEUCpHyYUYryg7bEsVsha207KX3+JQn4xotXnQA5YC3G4iRY1RGsVZ9BLfGAgEy1JLrpB5V98IWzB5mCRB3IBNkvrcE3BJ/V/WDSuQ76t9gFLjKOCmJJqyjR27NOlwg9W2tl08wixFrW6EHuxNVRO3yoq6jV1ULvvf05iyXM5Kh2ESmqcm5CFuSr3uHlnJvKwvsNRsOjAdnDLL+E6h7NUSiGx1CODqDYjVrJ7L/6gC1v1hi3RxBQAoCgdFUAKO/YCwA3PTHrGrV0fCO89z52/pm2e1awvuLss4ep6feKJQ3Uue1IT4lzvhjgwY0IwjFYijGnZOx5m8sMGDBjo4DBgwYAMIaiklpK5cxpQZGACz06rvNH0YqQd3sFIW25F792H2DEN1MbY9VlrS6mems68f8AZ0bhmhzb9NoJ+TKxQyNGAVdlYSBainuLnUo7xe19wMVmrjFfmk1H55M0FS+ieZIUW80SytFShwd0RVY9NyP9V8TazIu2ZqaRqWp6c6PqwOm4dbgSDbv798IV4Qqo44Yop49EUksjP2kkk5yxo4NlazaQ6iS5Nm6CwviWaO2L2WT6unpTT2LLeH6M1byVVskmVQc2xKBolZfVdImMaOPqIUb9/XFuxScm41ghgSLzSeDQoURogdFAA2V1NmX69ie8A4nf+oUHzVV/IbFfsp/lZc4in86+qLQcYr5a63zrMaHLwTpB5koDW9bYDobMEVyD/rGNC/8AUKD5qq/kNjOIaCaXN6qumQorrohDOpcCyKdkJBXSGHXvxJVROU0mnghv1dcK5SjJN49TtxiPiIvt/o+DH3jL5GL9r+j4MaNvmMjTbwOnHOVLUpHC367WB32bTJpO3cDY/Xh95Dc7MuXGnk2lpHMTKfWC3LLcd36y/wDacL8/+Vp/3n9smF3Ct8tzWWZiq0dWLSNfaGW5KM3guokavVGve1tq2oqzBTRa0WpUbJVSfjujYpKlV9Ygfb/5viOmaofEbX3Hje3++w8T0viPW5fqlVtumm9+0OpIAtidFTKo229/S+M82j1NUqqs7MFVQSzE7KBuST3AAY/JtTVJW1dXIscks1RKTTRoO9nLEsLdoCMW02uSb7WONb8qfGwkj9GZcVlmmuJShDLGn6ylr2DE9TfsgG+5GKJNlIyipoarlmSOEETFb3Mh1dq5tYHUAOnq+PWSNcpRcktkQyuhGarb3ZJbyb1caR3aFpZ9REUcwEsmghnsHGmUAEWVXA6H7YVLwRNPpjkqEiqXlMaUqpqlChhzpZWBARVUltr6txe98XHNuIYqiro3pSJ5IoTLThGAOszxmUSFtowYEcMXtbra+GrZmmVVM81TGvnE6meaRWPLj7MgghQEdoFkdCxsSxuAAQBGTEDhpEFJEY0CBluQBsW9V27yblepN7W8MM8KuFIWShplcWYRLt4A3Yf7MMNcfUU/DXsfn+qebp782GDBgxKVwwYMGADBgwYAMGDBgAwYMGADBgwYAMGDBgAwYMGAFHGXyMX7X9HwYOMvkYv2v6Pgxl2+Y+j0vwxtnFOzzQBR0e5NwABpk3JPTEl8tJBBMZBFiC6kEHYgi+4xnXEGeTPUyfGMoVmRQrFQApsOh3J6k4XekpfnZPbb349jc4rCIrdL15ZZp9NkZiFoZGhAvYR1DKq3uSFTUUUfUF+y2PdVl9Q8bJ57UAMCLioS4B8Da9/rxlvpKX52T229+D0lL87J7be/EbcH4xX0JYxuj4Tf1Zo+TcIx0qFIBGoJuSZFLH7WO9h3DoP+VflCyuVqB1R4V1MoYtMijTfpckA3NtsUz0lL87J7be/Hierd1Ku7srbFS7EEdbEX3x7OzNbgtkeVUONytm8tGmDhtY4aGoo0pYkEiS1MiFApiVAro0vqsgu997XA6nfETO8nkzKpSVmiWkjVUWMSAtVBLskkljbRqYlVNza9/WxlK5YoOnVJoBB5ersX6+r9uG4zKX52T229+KVVa63eNbUXtx6tfizWPR7f9Se2vvwej28Y/bX34yj0lL87J7be/B6Sl+dk9tvfjT4mRgcAjV/MG8Y/bX34PMG8Y/bX34yj0lL87J7be/B6Sl+dk9tvfhxMjzgEav5g3jH7a+/B5g3jH7a+/GUekpfnZPbb34PSUvzsntt78OJkOARq/mDeMftr78HmDeMftr78ZR6Sl+dk9tvfg9JS/Oye23vw4mQ4BGr+YN4x+2vvweYN4x+2vvxlHpKX52T229+D0lL87J7be/DiZDgEav5g3jH7a+/B5g3jH7a+/GUekpfnZPbb34PSUvzsntt78OJkOARq/mDeMftr78HmDeMftr78ZR6Sl+dk9tvfg9JS/Oye23vw4mQ4BGr+YN4x+2vvweYN4x+2vvxlHpKX52T229+D0lL87J7be/DiZDgEav5g3jH7a+/B5g3intr78ZR6Sl+dk9tvfg9JS/Oy+23vw4mQ4BF542jtFGLg9ruII6P3jBiiPXSG2p3bfozEj+BODFecus8l+qDhH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pic>
        <p:nvPicPr>
          <p:cNvPr id="17424" name="Picture 16" descr="http://illusiontemporelle.free.fr/image/folioscop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365104"/>
            <a:ext cx="2571750" cy="2047876"/>
          </a:xfrm>
          <a:prstGeom prst="rect">
            <a:avLst/>
          </a:prstGeom>
          <a:noFill/>
        </p:spPr>
      </p:pic>
      <p:sp>
        <p:nvSpPr>
          <p:cNvPr id="19" name="ZoneTexte 18"/>
          <p:cNvSpPr txBox="1"/>
          <p:nvPr/>
        </p:nvSpPr>
        <p:spPr>
          <a:xfrm>
            <a:off x="4355976" y="4725144"/>
            <a:ext cx="1241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err="1" smtClean="0"/>
              <a:t>Folioscope</a:t>
            </a:r>
            <a:endParaRPr lang="fr-CA" dirty="0" smtClean="0"/>
          </a:p>
          <a:p>
            <a:r>
              <a:rPr lang="fr-CA" dirty="0" smtClean="0"/>
              <a:t>(1868)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build="allAtOnce"/>
      <p:bldP spid="19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0"/>
            <a:ext cx="8305800" cy="901080"/>
          </a:xfrm>
        </p:spPr>
        <p:txBody>
          <a:bodyPr/>
          <a:lstStyle/>
          <a:p>
            <a:r>
              <a:rPr lang="fr-CA" sz="3600" dirty="0" smtClean="0"/>
              <a:t>Le cinématographe: les frères  Lumière</a:t>
            </a:r>
            <a:endParaRPr lang="fr-CA" sz="3600" dirty="0"/>
          </a:p>
        </p:txBody>
      </p:sp>
      <p:sp>
        <p:nvSpPr>
          <p:cNvPr id="17410" name="AutoShape 2" descr="data:image/jpeg;base64,/9j/4AAQSkZJRgABAQAAAQABAAD/2wCEAAkGBhQSERQUERQVFRUWGBcWFhYXGBoeGRgYGhoXHB8fHxoXHSYeGRojGhUUIDIgJCcpLywsIB4yNTMqNSgrLCoBCQoKDgwOGg8PGikkHyUpLCwqKTQuKSwpLCksKSwpLCosLCkpKSksKSksKSkpLCkpLCkpKSksKSksKSkpLCksLP/AABEIAKQAmAMBIgACEQEDEQH/xAAbAAACAgMBAAAAAAAAAAAAAAAABQQGAQMHAv/EAEMQAAIBAgQEBAMFBAYKAwAAAAECEQADBBIhMQUiQVEGEzJhcYGRFEJSofAHIzPRJFOSk9LhFTRUYnKCsbLT8RaUov/EABkBAAIDAQAAAAAAAAAAAAAAAAAEAQIDBf/EACURAAIDAAMBAAIBBQEAAAAAAAABAgMRBBIhMRMiMkFxgZGxBf/aAAwDAQACEQMRAD8A7jRRRQAUVia1WcYjyEdWjQ5WBj6GjQN1FFFABRRS/G8Sy5guUZfXccwlv4921HKI3EkSJAGFYmqTxTxMqsq5bl1nPL5hZQeaNLCDORqNwJGpPdSnEsXnzfY7BtKYa2LdtJBkE8xZgSSv5SN6sotgdNoql8N8RYckJdt3cE5IUSStstpAVhyagjQgTVmt4hrZC3jI0C3Yif8AjA0Vj3GhPbQVUCdRRRQAUUTWt76ggEgE7AnU0aBsorE1mgAooooAxS7jHEmtgC2qs7SYJgACJMDU6lRHcjUb0ypJc/eXLjb5T5S6bARPTq5+eVe1ZXScY6i8Em/SrcV42Rm8+7JAB8uciak5dB32lie2tL8Bxt0ILBrRyg2yo5WbWVWYzTGxidI2rHirhl27c/o5cNbddNYcTOjQQpGU6yNY6kRCs+GzZtk4m5511lCnUlUUTHu5BLNJ0n61yXKX1v07lcYOOJf4OncB4yMRbkiHAGYa9RIInWDrvsQR0ppVJ8HxfZmXzLaBFGlxjnbMxkN1Ckss9ZOgy1ahw4fju/3jfzrr1Scops4lses2keuI3yqwsZ2IRZjc9YO+VczR2U1Vv2iYAfYBbTbzE3JGbRiSxHUnWYOutN+L8IB8tvNvKFcEkO0wwZJHaDcBJ7A0v/aPcyYRSWygXbctlLQIYaqNTv0itDMpPDhcsIFt2Rqbct5okxiLoEkjm/D8h31m2/EGJQuv2G82YHUXLWrS5kAtr6AfkaQ3PEK5JF7CypWB5sExiLjbQY1PvoZrdc49eDkpjOHAEtlBLEgRc0LZhJ5iNhMpp0pnq8MtWlgu8YvOjZ8HcCliCjPa1m024zEEZTO/8qs/gu813DXEuqYW49sI8NCBU5Z+8BmP/TpVAfxWRaGfE4BnkareI08oj0wxEDQnNqYiAdL3+z3FebhrlwFCHvOeRpXZBoeuoNZSjhdMe8OYjNbYybZgGZJQ6rPvEj3ietTaRcO4YfNunz7zAZU1K+oDMZ5BMB1GmnzFMfsB/rbv1H8qzLC7xN4g8hMqEC4RMmMqDXmM77GB1iudYjjbZg4VrimS9xhp0jmaJgk7ado1p94otRfu2bmci6LZR3chToQUAUAEmDudflFVvH8JxCc+HZmjlymAQsnQaANEtHUTHWuZyG3PG/DucGMFDc9LXwnxHdUDI2dRoUfp7BhJnf8AF+dXDhfExeUnKVYGGUxp1Go0IIIMiuY+FcAuRcxHm+pl0GUEnSFHL6jpoQSfebzwNstwdnBHzGoMdNM/5e1aUTknjfhjzaa87QRYqKKKfOSR8bi/LWYLEkBVG7Mdh/n0EmoQGS2M0ZgOaNsxkmOsSWA600IpB4lulVCopd2kLbG7d9tgAd9ANPaluQm14aVLZYxLx3icLuwJZYCCWYkiFA65tvgfjS3GeB8Xdvq11s1v925QEBQwLZlLEydl5o66ARVh8N+D/LunE4jK14iFUSVtCTsSeZiCJMDrHerXWVXFSWz+jdnK6/rV/sX8F4QmHtqigAwMxHXc/QEmB0phRRTqWeIRbbes83LYYEESCII9qqnjDg12/hvs4uKvOpW685SqzytGz7CToekHSrbWGWQQdQelWTwg5P4b8HY1LbB8LYzZm1uOCY1giJ0g/mfmzueFsYT/AKtgvy/w/o1ev9HAfw2ZPYGV3n0tIHyism1d/Gnztn/yVp+aX0z/ABRKKPC+LCn+iYM+wMT7enfQe1PPClq6lgp5S2bjO7MgIZLIMAAldGeADlB66wIp4eHlv4lx2EzlEKPhyjMR7EmpaWwBAECqym5fSyil8PGHsBFCjYfUk6kn3JJNbaKKoWF3HODJibTIyqSRoWEwZB+I1A2qh4DgfELNxrbWzetAMQ5dc/sJ0DbnQwdNTtXTaxFZTqjP6b1Xzr/iUfhwlJJLHqcuUiN1I6ERsdenYlxh7LCCu6mRrE9wZmJBjX2rxxvg91bjXsPD5sue0fbTMuoGaIkHePpO4JzoGIjup3U9iOh2pdVNSGLLlOGjHDYgOsj4EHcEbg9iKK2AUU6IGa8eUM2aBMRPWN4r3RQAUUUUAFFFFABRRXi7dCiWIA96APdFQ2xrExbts3+83KvynU9DIEHoazmvdrf9pv8ADQBLoqH9puD1W5GmqMD84MGB7Sfat9nEq3pPy2I+IOo+BoA20UUUAFFFFABWAgE6b71migAooooAxUfG4+3aXNcYKCYE9T2A3J9hUmqzxt81xjAOQZF67wzfCeQfIdzWN1n446aVQ7yw08Q8bwCbSAKN7l05RGuuXftvH5Vq4J4se4SSy3QACQiZSAdQRJ7dD9d6574j4pctXJzPkY7SMvpblJAOWWUnpsddIXbwTPebNYtlLegcZ2h2BEgsIOcnKJHYyYmOer7G9Z2pcSmNb/6dqsXg6hlMhgCD7H41sqp8L4nft3LlpcP5mXIzZLtuAzgz6yG1KzBEySeopqOL3+uDufK5Zj/vrpwl2imcOSx4MsRfCKWbYCT+u9aMLhST5lzVzsOiDsPfuevwgBBxXj2JzWk+wXMrXF3vYfmKhnAH7zebYOvY1Z7LkqCRlJAJWQY9pGhq5U8Y3HW7KG5ddURYlmIAEkAanuSBWMFj0urmtsGExp0P6g154jw+3fttbvIHRozK2xggj8wDXPeK4+9gbwCer7gkfvbagiApILkQDpqCSBGhZW+6VTTzV/U2rr76t9Ol1GxeBDww5XX0uNx7e69xUPgXiO3iVESrxJtsIYf8pgx8u/amjvAJgmBMDc0xGSktRk1njNGCxWcGRDKcrjswj8iCCPYipNVqx4nAvNOGxYzKh/gkx6okISVMdCAdKYDxGn9Xif8A61//AAVYgZXboUFmIAAkkmAAPeq/j/EjKRkCqCQFz+pzBMRIyyB7nuNDUDjXHrtwv5Fi44thcouL5aeaeZcyvDEARBICg9SYjnnFeJG46LixdFzm8wPp5e0FFEh51JJzco3G9J32yj5Ed4tCsf7HW8D4ottAufum25vST7MQAfgYPtTlWnUa1x7gPFXa5lQ5raQC5UjTKDHMxJOvp3g7Dr0bw/ehntiYgOonQSSGVR0AIUxtzVFHIcn1kW5XFVXsR5RRRTogasRiFRSzmFUST7VXXMpJEFpJB6ZtYJ76gE/HoKfYzChwJE5TI9j37T8aU40hFJbYamPb2G21c7mdnkUMUPHpV8Tw21Jz28wY53djyrlA5jJ30G3c96hYrjVtn+zYSyWdOXVItpIgQhgsdVjQDWZiafcAwzYy4Lj5fs1sygUMBccHQ82roPhExvBi2WuHIrs4HM2+pie4BMA+4/nRTxtjsxq3lY8Qv8M8A+yowZs7uQWaImABt20J9pjYCnVFFdBLFiOc3r1kfG4bOsDRgcynsw2+W4PsSOtZwmKDjsw0Zeqt2/z6jWt9RsTg8xzKcjgQGABkdiDuJ/yIqSCQyyCDsdKQ8O8FYaxiDftKQzKVKk5l3BEZ5ZYiAAQI6UyGJuL/ABLcj8Vsz/8Agwe22brWTxJYnLc/urn+GgncPN7glh3W41pC6GVaBIOvX5mpGIxARZPwAG5PYDqa028Yzei2wH4n5R9DzT8QPjWxMGM+cyzbAn7ogTA6TGp3PeIiEkvhBjB2CAWb1Pq3WNNFB7D89T1qRFZoqQKj414BcYHEYd8rqolcsh4PX3AJ13Eb71W8DxvB4n+j4+yEuKSuW4PSdQQh3EwToe89K6iVnelbeF8KXLmxbLEFdVkQd9DoJjtS1lHd6hqq9Rj1kv7FPwPA7Vl8thz5SE/u4UgMd2LRmYyOp6DrNWCw2Qq4+76v+A+rtoIVv+WkmIvjB4k4dlfy25rLAEjKd1JH4ToJ6EDtNl4cofXcHfY/rc/50koyjYM2y2vR0KK04WxkXKDKjadwO09QKK6xzDfUfE4BLgyuoZeoOx+I2I9jUiioaTAwqgCBoO1ZooqQCiiigAooooAKxWrE3son9df11+FV6zxa5Ovm+0ZyDr7YYD23/nU4BZ6Kj4TFZxsQ0SQQRH9oA1IqACiiigAooooAhcV4RbxCZLyhhuO6nuD0NeeF8ONpcrNmjQHrHv71PoqOqb0t2eYFFFFSVCisUg4nxZmd7dtigTRmWCxMSQJkLEjpJMxtNZ2WKC1l4Qc3iHd3EqvqYD4kCtWF4nbuEi26sRuBv22PvXO8X4mtyyWRcz66hc5JBEmSxJPSW6x7UtwnGLiXQl0t5hKmyVI9JEeocpbRjG0T03TXN9+HQj/58nHdOwUUu4HxE3rUvAdTlcDaYBn2BUq0e9Mafi01qOa008YVGxGMynKozN26Ad2P3R+gDWcbeKoSoltAvxYhQT7AkE+01X/GXDQcF5YPqu2Q0zzlrqg5shB1LToakg88R8U27YJe61yJ5bAhdAW/isQNh0IPalH/AMyaZGFxJt5lgrcuElCQpMs66ywEf+wjcYm39qFq3Za6Guqpe6xJAQSBnXZUZiMzbmTOpKl/FuLXN59jOSwGbzFWP32oIjTmVl1jp0AmJSjBpSJSb+HS+G+JLF0gLdvWHI9F8MJ0ne7IMDs1PbWMIIW4AJ2cehv5H2PyJrmNvHYlrYPkWl1kA3p9NvEgaojKfS/Xce+lx8DBjh7qXAsLedQoJZQpVGgFlEiWYxHWKs0VTLPWah8P5S1sknIZUmZyNJAkjWDmXroBOs1MqCQrW99QQCQCdgSNaWcf48MOpiC+UtqdFG0n56AdT2AJHOsd4hZzmto14GTcZhlnWNJ6DUEAQOXXSlreQq/Bqjiyu9+I63NZqgcE8TsoVUZSDoLbEEDrAZSYAHQSBt00uXDeIi6DplYRImd9iD1B16DY6Vaq+Fni+lbuPOr+RNooorcXME1SrhDB2GzlmkdcxJH1EGasPGs7jywsI2lxyR6eqqNySNJ6CesCoBt6mf1+tK5vNl8iOcXxtnOeNeFblxxcs22GYEMsBRoQVYy2hidzrvuWrfb8JeWme+wJ0LNcYi2uXLAk6zA0Jgj7omKtyMb2KFqxpCfvLkyqCdAF2Lk9+nwisp4Be5dzYrEPdtqzFbewIJ0BAUDbSdTqYIrKqiU1o9PmdVjDwdw83bLXLNxsPbZyFS0EhsvKXOdJBaNgBoBpJNWD/RFz/ar/ANLX/jpklsKAAAANgNq9V1Yx6rDjzl2k2VbjHAsRntMuNvAB4IZbJUFlZVPoBJzsoifvewrf4xGXBczsMtzDE3ABmEX7XNABB7xFPr9gOpVtj+t+h96R8cwbXrLYe5c8tmK5b2UENDAiRoA8hdOvTeBdfSrOaJxW4LlwJisPBa4R5gAczbtgSPMUAmQAY/FVQXiT4vFOly5ash8xdmBy5jfk5eciJK6kgaE6mC3RR+zPFG/dBNhkJlbjqpLcoHphiCNetSB+y7Ef1mFHT/V0On9gSa1nCqedmZxlOPxFJwmKvYVfKTF4e9aLsMxAlAPtC7Z5K8xIGurAaTNdW8By+FvMtwHzL1wrcUQPSiyASdssa9RSG5+yy8QYvYWY0BwqRptqIjtI2HerH4S4VcwuGFglDdzM1woIt28x6DqYjTvMwKiSgo5Fkpyb9M4bg1837jLjb3KEtkFLREwXOmQQedfkaZHhmI/2tv7q1/KmNiwEECepkmSSSST9Sa2ViXOZeLsEftBt4lnu+YLTWm0RJUmVYLEvuRE9+WCSnx/h6+hW9hGe4Lc5bbnmQERAmVdeUaRp2MmOoce8PWsVbIuIrNAysRqCDI13Gv03ql8J8OcQs3SmYPaAYjzIJA+6oYbk6jXb6GkL6JOXaJ0uNfGMc30W+G8M5Au4hovXWICEgQPTomYAOY1kdPjV94TyXRP30yzPVSWA+YZzPtSvA4VLj+Y9tVuKSp6sNpBMAg6x8PY04FptcmjCCvTXeD7HWfr0FL1/rZ2J5NndYOazWrDYgOoZdj9QeoPYg6UV2DmHq4k1VvEDXLpOHwiBn0Fx29Fufxf70GYGv1q2V5VANgBOpjvWU6ozesvCbj6hX4c8PJg7XlpzEmXc7s3eOg02/wCtNazRWiWeIq229YUUUVJAV5uWwwIYAg6EHUH5V6ooAS4255AlWIGgVS6x3MecQBvtm22Ag1pHHnndPjCEflfp5fs5lIkieoMGoFngNtTMsT3IWfrlmp8AzYU3N7pZTPoKgbREoS0anrMimCKAABsKAsV6qACiiigDFFZooAq3HsDfs3jiLE3LbAedZAJblEZ0E6tAgj4b044PdFxBcAIDDSY/Q+FMa8pbAmABJJMDcnr8az/HHdLubccMhY2orNFaFAooooAKKKKACiiigAooooAKKKKACiiigAooooAKKKKACiiigAooo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2" name="AutoShape 4" descr="data:image/jpeg;base64,/9j/4AAQSkZJRgABAQAAAQABAAD/2wCEAAkGBhQSERQUERQVFRUWGBcWFhYXGBoeGRgYGhoXHB8fHxoXHSYeGRojGhUUIDIgJCcpLywsIB4yNTMqNSgrLCoBCQoKDgwOGg8PGikkHyUpLCwqKTQuKSwpLCksKSwpLCosLCkpKSksKSksKSkpLCkpLCkpKSksKSksKSkpLCksLP/AABEIAKQAmAMBIgACEQEDEQH/xAAbAAACAgMBAAAAAAAAAAAAAAAABQQGAQMHAv/EAEMQAAIBAgQEBAMFBAYKAwAAAAECEQADBBIhMQUiQVEGEzJhcYGRFEJSofAHIzPRJFOSk9LhFTRUYnKCsbLT8RaUov/EABkBAAIDAQAAAAAAAAAAAAAAAAAEAQIDBf/EACURAAIDAAMBAAIBBQEAAAAAAAABAgMRBBIhMRMiMkFxgZGxBf/aAAwDAQACEQMRAD8A7jRRRQAUVia1WcYjyEdWjQ5WBj6GjQN1FFFABRRS/G8Sy5guUZfXccwlv4921HKI3EkSJAGFYmqTxTxMqsq5bl1nPL5hZQeaNLCDORqNwJGpPdSnEsXnzfY7BtKYa2LdtJBkE8xZgSSv5SN6sotgdNoql8N8RYckJdt3cE5IUSStstpAVhyagjQgTVmt4hrZC3jI0C3Yif8AjA0Vj3GhPbQVUCdRRRQAUUTWt76ggEgE7AnU0aBsorE1mgAooooAxS7jHEmtgC2qs7SYJgACJMDU6lRHcjUb0ypJc/eXLjb5T5S6bARPTq5+eVe1ZXScY6i8Em/SrcV42Rm8+7JAB8uciak5dB32lie2tL8Bxt0ILBrRyg2yo5WbWVWYzTGxidI2rHirhl27c/o5cNbddNYcTOjQQpGU6yNY6kRCs+GzZtk4m5511lCnUlUUTHu5BLNJ0n61yXKX1v07lcYOOJf4OncB4yMRbkiHAGYa9RIInWDrvsQR0ppVJ8HxfZmXzLaBFGlxjnbMxkN1Ckss9ZOgy1ahw4fju/3jfzrr1Scops4lses2keuI3yqwsZ2IRZjc9YO+VczR2U1Vv2iYAfYBbTbzE3JGbRiSxHUnWYOutN+L8IB8tvNvKFcEkO0wwZJHaDcBJ7A0v/aPcyYRSWygXbctlLQIYaqNTv0itDMpPDhcsIFt2Rqbct5okxiLoEkjm/D8h31m2/EGJQuv2G82YHUXLWrS5kAtr6AfkaQ3PEK5JF7CypWB5sExiLjbQY1PvoZrdc49eDkpjOHAEtlBLEgRc0LZhJ5iNhMpp0pnq8MtWlgu8YvOjZ8HcCliCjPa1m024zEEZTO/8qs/gu813DXEuqYW49sI8NCBU5Z+8BmP/TpVAfxWRaGfE4BnkareI08oj0wxEDQnNqYiAdL3+z3FebhrlwFCHvOeRpXZBoeuoNZSjhdMe8OYjNbYybZgGZJQ6rPvEj3ietTaRcO4YfNunz7zAZU1K+oDMZ5BMB1GmnzFMfsB/rbv1H8qzLC7xN4g8hMqEC4RMmMqDXmM77GB1iudYjjbZg4VrimS9xhp0jmaJgk7ado1p94otRfu2bmci6LZR3chToQUAUAEmDudflFVvH8JxCc+HZmjlymAQsnQaANEtHUTHWuZyG3PG/DucGMFDc9LXwnxHdUDI2dRoUfp7BhJnf8AF+dXDhfExeUnKVYGGUxp1Go0IIIMiuY+FcAuRcxHm+pl0GUEnSFHL6jpoQSfebzwNstwdnBHzGoMdNM/5e1aUTknjfhjzaa87QRYqKKKfOSR8bi/LWYLEkBVG7Mdh/n0EmoQGS2M0ZgOaNsxkmOsSWA600IpB4lulVCopd2kLbG7d9tgAd9ANPaluQm14aVLZYxLx3icLuwJZYCCWYkiFA65tvgfjS3GeB8Xdvq11s1v925QEBQwLZlLEydl5o66ARVh8N+D/LunE4jK14iFUSVtCTsSeZiCJMDrHerXWVXFSWz+jdnK6/rV/sX8F4QmHtqigAwMxHXc/QEmB0phRRTqWeIRbbes83LYYEESCII9qqnjDg12/hvs4uKvOpW685SqzytGz7CToekHSrbWGWQQdQelWTwg5P4b8HY1LbB8LYzZm1uOCY1giJ0g/mfmzueFsYT/AKtgvy/w/o1ev9HAfw2ZPYGV3n0tIHyism1d/Gnztn/yVp+aX0z/ABRKKPC+LCn+iYM+wMT7enfQe1PPClq6lgp5S2bjO7MgIZLIMAAldGeADlB66wIp4eHlv4lx2EzlEKPhyjMR7EmpaWwBAECqym5fSyil8PGHsBFCjYfUk6kn3JJNbaKKoWF3HODJibTIyqSRoWEwZB+I1A2qh4DgfELNxrbWzetAMQ5dc/sJ0DbnQwdNTtXTaxFZTqjP6b1Xzr/iUfhwlJJLHqcuUiN1I6ERsdenYlxh7LCCu6mRrE9wZmJBjX2rxxvg91bjXsPD5sue0fbTMuoGaIkHePpO4JzoGIjup3U9iOh2pdVNSGLLlOGjHDYgOsj4EHcEbg9iKK2AUU6IGa8eUM2aBMRPWN4r3RQAUUUUAFFFFABRRXi7dCiWIA96APdFQ2xrExbts3+83KvynU9DIEHoazmvdrf9pv8ADQBLoqH9puD1W5GmqMD84MGB7Sfat9nEq3pPy2I+IOo+BoA20UUUAFFFFABWAgE6b71migAooooAxUfG4+3aXNcYKCYE9T2A3J9hUmqzxt81xjAOQZF67wzfCeQfIdzWN1n446aVQ7yw08Q8bwCbSAKN7l05RGuuXftvH5Vq4J4se4SSy3QACQiZSAdQRJ7dD9d6574j4pctXJzPkY7SMvpblJAOWWUnpsddIXbwTPebNYtlLegcZ2h2BEgsIOcnKJHYyYmOer7G9Z2pcSmNb/6dqsXg6hlMhgCD7H41sqp8L4nft3LlpcP5mXIzZLtuAzgz6yG1KzBEySeopqOL3+uDufK5Zj/vrpwl2imcOSx4MsRfCKWbYCT+u9aMLhST5lzVzsOiDsPfuevwgBBxXj2JzWk+wXMrXF3vYfmKhnAH7zebYOvY1Z7LkqCRlJAJWQY9pGhq5U8Y3HW7KG5ddURYlmIAEkAanuSBWMFj0urmtsGExp0P6g154jw+3fttbvIHRozK2xggj8wDXPeK4+9gbwCer7gkfvbagiApILkQDpqCSBGhZW+6VTTzV/U2rr76t9Ol1GxeBDww5XX0uNx7e69xUPgXiO3iVESrxJtsIYf8pgx8u/amjvAJgmBMDc0xGSktRk1njNGCxWcGRDKcrjswj8iCCPYipNVqx4nAvNOGxYzKh/gkx6okISVMdCAdKYDxGn9Xif8A61//AAVYgZXboUFmIAAkkmAAPeq/j/EjKRkCqCQFz+pzBMRIyyB7nuNDUDjXHrtwv5Fi44thcouL5aeaeZcyvDEARBICg9SYjnnFeJG46LixdFzm8wPp5e0FFEh51JJzco3G9J32yj5Ed4tCsf7HW8D4ottAufum25vST7MQAfgYPtTlWnUa1x7gPFXa5lQ5raQC5UjTKDHMxJOvp3g7Dr0bw/ehntiYgOonQSSGVR0AIUxtzVFHIcn1kW5XFVXsR5RRRTogasRiFRSzmFUST7VXXMpJEFpJB6ZtYJ76gE/HoKfYzChwJE5TI9j37T8aU40hFJbYamPb2G21c7mdnkUMUPHpV8Tw21Jz28wY53djyrlA5jJ30G3c96hYrjVtn+zYSyWdOXVItpIgQhgsdVjQDWZiafcAwzYy4Lj5fs1sygUMBccHQ82roPhExvBi2WuHIrs4HM2+pie4BMA+4/nRTxtjsxq3lY8Qv8M8A+yowZs7uQWaImABt20J9pjYCnVFFdBLFiOc3r1kfG4bOsDRgcynsw2+W4PsSOtZwmKDjsw0Zeqt2/z6jWt9RsTg8xzKcjgQGABkdiDuJ/yIqSCQyyCDsdKQ8O8FYaxiDftKQzKVKk5l3BEZ5ZYiAAQI6UyGJuL/ABLcj8Vsz/8Agwe22brWTxJYnLc/urn+GgncPN7glh3W41pC6GVaBIOvX5mpGIxARZPwAG5PYDqa028Yzei2wH4n5R9DzT8QPjWxMGM+cyzbAn7ogTA6TGp3PeIiEkvhBjB2CAWb1Pq3WNNFB7D89T1qRFZoqQKj414BcYHEYd8rqolcsh4PX3AJ13Eb71W8DxvB4n+j4+yEuKSuW4PSdQQh3EwToe89K6iVnelbeF8KXLmxbLEFdVkQd9DoJjtS1lHd6hqq9Rj1kv7FPwPA7Vl8thz5SE/u4UgMd2LRmYyOp6DrNWCw2Qq4+76v+A+rtoIVv+WkmIvjB4k4dlfy25rLAEjKd1JH4ToJ6EDtNl4cofXcHfY/rc/50koyjYM2y2vR0KK04WxkXKDKjadwO09QKK6xzDfUfE4BLgyuoZeoOx+I2I9jUiioaTAwqgCBoO1ZooqQCiiigAooooAKxWrE3son9df11+FV6zxa5Ovm+0ZyDr7YYD23/nU4BZ6Kj4TFZxsQ0SQQRH9oA1IqACiiigAooooAhcV4RbxCZLyhhuO6nuD0NeeF8ONpcrNmjQHrHv71PoqOqb0t2eYFFFFSVCisUg4nxZmd7dtigTRmWCxMSQJkLEjpJMxtNZ2WKC1l4Qc3iHd3EqvqYD4kCtWF4nbuEi26sRuBv22PvXO8X4mtyyWRcz66hc5JBEmSxJPSW6x7UtwnGLiXQl0t5hKmyVI9JEeocpbRjG0T03TXN9+HQj/58nHdOwUUu4HxE3rUvAdTlcDaYBn2BUq0e9Mafi01qOa008YVGxGMynKozN26Ad2P3R+gDWcbeKoSoltAvxYhQT7AkE+01X/GXDQcF5YPqu2Q0zzlrqg5shB1LToakg88R8U27YJe61yJ5bAhdAW/isQNh0IPalH/AMyaZGFxJt5lgrcuElCQpMs66ywEf+wjcYm39qFq3Za6Guqpe6xJAQSBnXZUZiMzbmTOpKl/FuLXN59jOSwGbzFWP32oIjTmVl1jp0AmJSjBpSJSb+HS+G+JLF0gLdvWHI9F8MJ0ne7IMDs1PbWMIIW4AJ2cehv5H2PyJrmNvHYlrYPkWl1kA3p9NvEgaojKfS/Xce+lx8DBjh7qXAsLedQoJZQpVGgFlEiWYxHWKs0VTLPWah8P5S1sknIZUmZyNJAkjWDmXroBOs1MqCQrW99QQCQCdgSNaWcf48MOpiC+UtqdFG0n56AdT2AJHOsd4hZzmto14GTcZhlnWNJ6DUEAQOXXSlreQq/Bqjiyu9+I63NZqgcE8TsoVUZSDoLbEEDrAZSYAHQSBt00uXDeIi6DplYRImd9iD1B16DY6Vaq+Fni+lbuPOr+RNooorcXME1SrhDB2GzlmkdcxJH1EGasPGs7jywsI2lxyR6eqqNySNJ6CesCoBt6mf1+tK5vNl8iOcXxtnOeNeFblxxcs22GYEMsBRoQVYy2hidzrvuWrfb8JeWme+wJ0LNcYi2uXLAk6zA0Jgj7omKtyMb2KFqxpCfvLkyqCdAF2Lk9+nwisp4Be5dzYrEPdtqzFbewIJ0BAUDbSdTqYIrKqiU1o9PmdVjDwdw83bLXLNxsPbZyFS0EhsvKXOdJBaNgBoBpJNWD/RFz/ar/ANLX/jpklsKAAAANgNq9V1Yx6rDjzl2k2VbjHAsRntMuNvAB4IZbJUFlZVPoBJzsoifvewrf4xGXBczsMtzDE3ABmEX7XNABB7xFPr9gOpVtj+t+h96R8cwbXrLYe5c8tmK5b2UENDAiRoA8hdOvTeBdfSrOaJxW4LlwJisPBa4R5gAczbtgSPMUAmQAY/FVQXiT4vFOly5ash8xdmBy5jfk5eciJK6kgaE6mC3RR+zPFG/dBNhkJlbjqpLcoHphiCNetSB+y7Ef1mFHT/V0On9gSa1nCqedmZxlOPxFJwmKvYVfKTF4e9aLsMxAlAPtC7Z5K8xIGurAaTNdW8By+FvMtwHzL1wrcUQPSiyASdssa9RSG5+yy8QYvYWY0BwqRptqIjtI2HerH4S4VcwuGFglDdzM1woIt28x6DqYjTvMwKiSgo5Fkpyb9M4bg1837jLjb3KEtkFLREwXOmQQedfkaZHhmI/2tv7q1/KmNiwEECepkmSSSST9Sa2ViXOZeLsEftBt4lnu+YLTWm0RJUmVYLEvuRE9+WCSnx/h6+hW9hGe4Lc5bbnmQERAmVdeUaRp2MmOoce8PWsVbIuIrNAysRqCDI13Gv03ql8J8OcQs3SmYPaAYjzIJA+6oYbk6jXb6GkL6JOXaJ0uNfGMc30W+G8M5Au4hovXWICEgQPTomYAOY1kdPjV94TyXRP30yzPVSWA+YZzPtSvA4VLj+Y9tVuKSp6sNpBMAg6x8PY04FptcmjCCvTXeD7HWfr0FL1/rZ2J5NndYOazWrDYgOoZdj9QeoPYg6UV2DmHq4k1VvEDXLpOHwiBn0Fx29Fufxf70GYGv1q2V5VANgBOpjvWU6ozesvCbj6hX4c8PJg7XlpzEmXc7s3eOg02/wCtNazRWiWeIq229YUUUVJAV5uWwwIYAg6EHUH5V6ooAS4255AlWIGgVS6x3MecQBvtm22Ag1pHHnndPjCEflfp5fs5lIkieoMGoFngNtTMsT3IWfrlmp8AzYU3N7pZTPoKgbREoS0anrMimCKAABsKAsV6qACiiigDFFZooAq3HsDfs3jiLE3LbAedZAJblEZ0E6tAgj4b044PdFxBcAIDDSY/Q+FMa8pbAmABJJMDcnr8az/HHdLubccMhY2orNFaFAooooAKKKKACiiigAooooAKKKKACiiigAooooAKKKKACiiigAooo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4" name="AutoShape 6" descr="data:image/jpeg;base64,/9j/4AAQSkZJRgABAQAAAQABAAD/2wCEAAkGBhQSERUUEhQUFBQWFBQXFxQYFRcYFxQUFxUVFRQUGBQXHCYeFxokGhQUHy8gJCcpLC0sFx4xNTAqNSYrLCkBCQoKDgwOGg8PGiklHR0sKSksLCosLCwpKSkpKSwpLCwsKSwsLCksKSwsLCksLCksKSwpLCwsKSwsLCkpLCwsLP/AABEIALUBFwMBIgACEQEDEQH/xAAcAAAABwEBAAAAAAAAAAAAAAAAAQMEBQYHAgj/xABTEAACAAQCBAYMCgYIBQUAAAABAgADBBESIQUGMUETIlFhcZEHFCMkMlNyc4GxstEzNEJSVJKTobPBFhdigqKjFSVDY3TC0uFkg8Pw8TVEZZS0/8QAGgEAAgMBAQAAAAAAAAAAAAAAAAUBAgQDBv/EADARAAIBAgQEBQQCAgMAAAAAAAABAgMRBBIhMQUTQVEUIjIzgTRSYXFCU2KRIyTB/9oADAMBAAIRAxEAPwDSKmqWWhd2VEUXZmIAA5STEV+mlF9LkfaCEdex/V1T5A6saXij6S0xLlPgwOzFcVklhuLewvstGCpNppJXbN1OmpxcpSskX8a50X0uR9osA65UV7dt0/2ixm51gX6PP6OCUfnAfTwGfas/7Nb+uIvV+xkqNH+xGkHXGi+lyPtF98F+mlD9Lp/tF98Zr/T4+jT/AKie+A2nl+iz7+RL98H/AC/YybUP7EaSddqH6XI+0X8o5/Tih+lyPriM3Gnx9FnfZp74M6fAHxad0YE/1QXq/Ywy0P7EaL+nND9LkfXg/wBN6H6VJ+tGdDT/APw0/wCon+qOxpwfR5/2af6orer9jDLQ/sRoY13ovpUn68czdeKIIzCpkmyk2x7bC4Hp2emM/wD6cP0ef9VP9UI1WnTgYdrT/BbcmWR54lc2/oYZaFvcNEpNM1TypcwpRos1FZA0+YDZlDAZpmbEbIctVVewrRhrbOHm3PQODvGba9t3roc3B4qek4ZG89ETOtVSqafoWdlRRLPGJsLXnbSeciNCjoZblvarrAQCtGCdgM6aCeWwMvOOmqqsDjJSAk2F58wA8gzl5mKRr3Xym0joyYJksyw5JmYlwACYtzjvbKHHZLrFnSaabJZJsuTVo0xkYOJYIyLYb2GRiMuwXLj2xVfMpb+emdduD2beqG9LpWfMuENE5BzC1DuR0gJcRGzqqVU1FYUmXk9pLKadLDNhYvNaykDjEKwJAvtiuaDmT6WqpJfCUdZKdxLltLRBOlS8Ob8UBlAXbe4gy3IuXiXW1L3w9pthJDWnTDhIvcGyZRzS6VnzLhGoXYbQs92t04VyjNqGRONFpcScWPtrjBcmMvE5mAWzPFhaabzdD9pYDNWUvCcFbIYkxCbhFwLYr4oMgXNFWtqSzIO0yy54ROmYgOdcFxHM3Ss5VDM1CqseKxqHCtuNiVsc+SKfXaqTZlTVVlFMKVcqsay3GGaglyzgsdhzO3I7MoYpozhaeimLVSKepSnmdznqplMrTpmL4QFQQbg5HK3TFsqJ1L1pPStXJkvO4OlZEls5AnTLlVFzY8HY5CF5OuFGVU9tSBcA2M1LgkbDntitavVzzdEVIeXLQIlTLRpQIlTVCE8Ii7MJJOzKI2RKUKvFXwR8kcg5oyV6qpdDXh6DrX1LwdcKP6XT/ap74Ia40f0un+1X3xTMA5F+qI4wAbh1CM/i12NfgP8AIup1zo/pUj7RffCf6a0X0uR9oIpVRORBdyijlNurnMMm09Tj5acl8LW9mLLEZtolZYOMd5o0L9N6H6XI+uIB12ovpUn68UalrZUwXlsjdFvVDjDzCKvE23iWWBT2kXFtdaL6VI+uIH6aUWztqT9aKfhHIOqAFHJ90R4v8FvAf5Fu/TSh+lSPrx1+mVH9Jk/WzioWhhp0d7zfIP3EGJjirtKxWWBsr5jW6H4RfTn+6YEcaKOcvyR7BgQxjLQVyWpBa+MBo6pv4se2kZ3pBu/emmH4hzvGi69rfR1SP7r/ADLGc1479sdna4H8wxEfdj8hU9ifwOcUckx0uXVBXhqIgXvHEhXmsUkS2nONoQCy+XMPFX0n0RI6A0C1W5zKyEa0xxtdtplITsNjxn3bBnF4rK2RQyVAUKL4ZcqWoxTHtfCo3mwuWOwZkxnqVbaI10qF9ZFVpdSJ5TFPmypNgTZFaaQAL5scIv0CGuiNArVX4OonIcCTF4WnlgTJLkhJq4XvhJU7bGCOtukaprSuCpkJFrATHN1LjEzcUASwZhIFsJXbiEQur82upWJlNKPCsCyvLFip4NksRYqvfCcUWAxHkjlnl3NKpU+xYK3VCql3Kqk9f7slX6eDfb0BrxDhsz02IIsQeQqc1PMYu2reuq1DmTNUyZ4vZCbrMAvcyybEkWa6nMYTyQ70/q0lSMQsk4CyzbbQPkOB4aHrG47otGs07SKTw0WrxKAEgTRdbcuXXlHbSWDMrqVdGKul74SLHaMiCLEHeDBHmjRe5hacXYbVOnqqnp5YEyU6SuDRFenRrC4UZnfbfEvN0nVTLF5sl8vlUkprXztxiYresPwDeVL9sRYZB4q+SPVCjHydNrIP+FQVZSz6nTVdSbXmybLfCO05NhfbYbvRHUrSNYoISfLUHaFpZQv0gbYKBC3xFTuOvCUvtFJemK1RlUoANgFNLFuoxyuk6wElahATtIppQJ9IzjmBB4ip3DwlLsLLpqtGypS9737WljPrjldK1gvhqEBO21NKF+m22EhBmDn1O4eFpdhT+mK0bKpbnMnteXnsGfVCc6vq3Fnny2F7gNSymAO3IHIQIEHiKncPC0uwJ9fVvLaW1SMDKVIEiWOKQQQLbNsEgsAOQAX9EHAjnOpKfqOsKMIelDTSOlEkrimG18gNrMeQCIOo07Pcng7IN1hiPTiOV/RCOlqjhKhgbcQ4EG07FJPpLQzlK6TOPwyczXTEL2yTLK4tzxuo4dJXYpxOLk5OMXoJTpzl+6lpjjeQSR0ZADqhOfKe9xccXilWN/SpyhxNzuSbZ7d9juEcpNU3C7B022nrjRe2yMGr3GROEY3DY1sLqbdDXiy6C1nDKBObK9g5GfQ9th2ZxBsgsRe+3by8whjS07yyRuKkjfmtja33REoRqR13OtKrOjK8TTbwLw3pJ4eWrDYyqesCFrwnatoejTukzsCGOnPi07l4NoehoY6ZJ7Xnbfg29UXp+pFZ+lmqaIPwfkr7ECC0QcpR2cRfYgQ5R5uW5E68D+r6nzX+ZYzrSHxwf4f/AKkaLryL6OqfNH2ljOdIgduL/hz+JFo+7H5Cp9PP4HFoSmh2KpL+Ed1lp5TZA25hc+gwpvMSOqkoNpCSNuBJ0w9ICy1P8xoZzdotiSms0kjQdGaPWnlJKliyotucnex5ybkxUdcKB3qThnFLyKeUVwI1kn1PBTcJOakgAm20C2yLvaKrp9u+tmWChz5e/hnzQvWo3aK9LpZwlO/bHGNLWzCOBl7eHEp1HICqoBbYEUDIQ5r9CTMUwdsse71Ms2lSxxRQoxtkbXEuWLbrXELsBwDbfiNbmd3fgiSq249Rl/7qr3//AB4ziSLFUqaKY+J3nOWA4QELLBExpFPUXBC3BxucxnmfnNfVLRnbtxGGzIA//SpB+caIxzPSYiRaJUdedFiy1IFsFkmnZeU54rHlwOb+SxG4RVbxpelpSzJMyUxHdJUxQCQCbqcwNptGZSs1Q/OSW1+XEob8zHei9LGLFR1UiO1kfuD+VL9tYnKYcRfJHqiD1lI4B7cqe2sTtOeKvkj1Qv4nvEbcF2kKQIBgsMJz0IcCAIBgJBAECBAQAwIEAQEgtB2giYAMBAx1T0OG0wSwuqS3nC4y4Riq357Yr9UWfXbVtOAqKlVJnkS2xk5oqsuILycS8Qsqt4Cck0lhLKvJmEHjKk21nT9pXVT6Yvujp0lkCy2VxgDWx4yVNs2xEnO+YO+8OaE80Ezz+KpZKjXfUwGdUggqciCMucbvXHdOLC1rZ/d/3nGgaxdiThajhaeYJaG15ZDZEL8luc2Fjsis6waIWmSWeElTCZnBMJRLDhAgZgQWJDK1lNrXBvaOko6aGRablbnTzLZVAuWa5vDiZUjhAnMb83JHFTcTEsuZyuRszz9MRs+ZhmksN537Ru6BsiIxUgvYvmqr3pUvysB0BsomDDPQsgpTy1OZCDZz529F4eQnqO83Y9NRTVOKfZB2hrpb4vN82/smHYOUNdL/ABed5p/ZMVh6kXn6WaZofwZXkJ+HBxzoY9zk+bl/hwIdI80yL16P9XVO/uf+ZYzrSXx0cna//UzjRteT/V1V5o+0sZzpLOsX/DnP/mZxaPuw+QqfTz+Be0NJVKZ1bTyeMFmnCxDFSER1mtYjfaWR6Yc4YjhUslRw6AlqZpZA5Rm05ctpKG0Mp6piak7STNtil641cxKpcErhAUo78cLhtW3TaM7sMPNe8XCjq1mosxDdHUMp5iLiK3rCe+dl+JRf/vEYFuNd0VptIzzIbvYAdpVWZnDwTVjEbBdoawtv2gw9rq6qxVF6ZAO2Kwnu4Nj2lYjJMxhzB37LCO503vZ8/wD2dcdm4Vy74faUmG1V/iK30f1eDEsCtzp8/DxpaAMwGUwsVXgKFTbi8bi4Tt2k8kam97nluYzvSC8Vd13+/Bo0CNEbb6YiRKITWbR64BUhFadTBpks5glQCZkvoZQw6bRQpagLLHJLlDLza3i7661wWRwV855wEckoZzm+pxRzuIoFARgIHyXmIByKrHCPQCB6BHagupjxT2Q11m+Afba6W6MYidpvAXyV9UQOsfxdulN9/lrE9TeAvkj1Rg4nvEa8F2kKQIEC0Jz0IIEGYK0BKBAgWgQEgMAQLQcABQYgCCMQQKUMmXMqJaTWRUW00hmA4Qo1klgHbxrE8wi96Mp5SSlElFSWbsAosOMcRNtxJMZ3VUomKVIGYIBIBsSLXFxkRFu1J0tMnU9p+ETZTcG1r7AowMbnMstmuOWGWFmsuVCfG02pZnsywxWZehZbVSiXIEuXTzXnOxW3CVE2XZSg3gA4i2y4AizQzpWdpkxmNpdkWWu/i4scw8lyQAORY1i8yXXrRRk1jHCX4SzIFAucVg1wMhZrgnZnENq/oMzZ5nOLIhyUjw2XLLlA3xu8+nBJYKvCYCFYgZbSoB3cbOM00Y4wBL8dAFmLvVx4YI3G/rjjXm4QvFGnCUozqed7dBwBB2g4KFDHwYhrpU2kTfNvl+4YdCG2lB3Cb5p/ZMWhuis/S/0aPoc9yk+al/hiBHGhD3CT5qV+GIEOjzYw14z0dU+aPtLGfVqk1ygfRz+II0PXUf1fU+aPrEZ1pG3bqf4dvT3QRMfdj8kT+nn8DnD/AOIjtDkEO+55jnnsDhBPVDyom4UY7wrH7iQPuhtoZSJEu/zQdu88bLrENRGtETmq2s4o2EidbtZm7m/iXOZlt+wTsO6D13rqkVncpUxkMqnwTEAKtgmGcCWwsLhwPREXMRWuGzByIIuDzWhXROm6mj4slhMlD+wmHwfImDNduw5RxlS6o1U6/SRFvVVxUrwNQRgmSvBGaTJnCuPgcuPneHM+s0g+O8qfx3mO2WRaZK4FrASN6bouVP2SpP8AbS6iU3kcIvoeXfL0Q7bshUVvhXPMJU6+WXzI4a/aa1KPcz6qbSDAHgp2JTcDCxu54K1wJIuO4pkTu2xqVTplZFOJ1VaWcCYl290Ki8tR8psWVvyiBruyELWp5Mxzueb3JOrNz0WHTFXqZ0ydM4Se/CMPBFrIg5ETYvTtPLE8ty6HOVeMdnqL1ekJlRMadMGEkYUTbwUoXITyiTdjy9ERdBcTJ67hMDD99FJy9ESANsoYyfjU6+WJJRA5QMQ9eUakrKxhcs12xLWWUVkNs2oRmPnryRN0vgL5I9UQesSd7t5SfiLE7TeAvkj1Qn4nvEf8F2kKCDgoMwoPQhgwIIQYgAEFBiE5ktRTvVzlZqZGwiWjBTO42FphbaZYOQUZtbPKOlOlKo7I41qypRuwCoW+HEt+TEL9V47MdUWvWjiCO1Flyr2u0uUG6cHhNlyEnmiU0poBUThqW7ySoYy1JaynPhZOZuOVOQEixFo1TwbS0epkp8QTfmRDu4A3+gXJ5gozJ6IWk6MmPiAnUqTENnkzGYNLvmqM6m2PeQBle1ztiu19f30mCaikIbOFZ+DJDANdfBJuoBPKSbRNavVcxUkIRRzONZ5CyC8wgZs0udNa0+ZcG4BO3K9rR0pUIKN57s54jEzcrQ2XUc1NBNklRNEuz+C6PiUkWOG7AEMRmOWD0VpedSl+DSXMR2xkMxRwxABs4BDLkLXGUWzTOj+Ep2WWoDDC8tbAAOpxqthsvmPTGe6S0wJbCWEbhSbCUylGXK5LX2KBbMXis6UoSTpLcIVo1INVntqW1df1UjhpE2UpKgzMUt1QsQoJKkMBcjO0WaZPVbYiBfZ+0eYbT6IxjSunlsZM3uZZRib4QBCbEqq2JY2yBty3yg6nssmWtqSUQ2w1E9hMmt+6OKB+zsHJGunGo150Ya06Sty3dGyTMTLxTguM2sMQF9wOQPOeqKRrrrBQU0nggwacpLIsoh3WYc2aY53NnixEk35ssp0vrPWzz3xOnEH5NyiehVsIho78pdTNzesTXqGsE2WkxdjKD0HePQbj0QteKnqJpMGW0k7VJZedW29R9cWu8Ia1PlzcT01CpzaakdXhtpM9xm+ameyYcQ30j8DN2fBzPZMUjujpP0v9GgaCykSL+JlfhiBBaG+LyL+JlfhiBDm55ywjrmO8KnzR9YjOdKjv1fMzPT3QRouuv/p9T5k+sRnOlT34nmX/ABFi0feh8kTX/Xn8HVahaXMUbSjgdJUgeuDkG0tBbCQii3PYQo3N64In0w2EF+hwTeCgsXJ98C+VyQAN5IA9JgDcItHaiEBMxfBpMmDllyncfWAsYcvJmr4UioXLaZLkfwgxXMu50VOXYMDfB2hKmq1ckKQxG0A5jpG0QreC5S1tzq8NhIYzxMsMPBYTylsQOY5s8+eFsUdI8BKI7WP4u3lJ7YiapPAXyR6ohNZD3u/SntCJujHc18keqE3E/wCJ6Lgu0ha0FaOoIwoPQhQBBwIAOXvY222y6d0d6eo+F0PS4FZ0USmmKgNyFRxew5HtfpJ3QRMSepmkRLZ6ZzYXaZJJNgUOcxBfLisb9Dc0bcJNRdhdj4txTMqNYrkNMJAuUVbiyDdY7zn4W7msAbrqBrQEbtKc95U0HgpitbCXyw4vk4uNzq19zCGPZD1O7WfhpK9xmNYi2UpjmVtuU3y5DFUWhVmWVIVnmsRhsTxWvmAOUkbPVbNw0pIR6xZpWkdBrSTjLlqBJmLjXmYWWahJJLDMML/OaGs6TiAFytiCpGRVh4LKdxES2lKabLo6YVLiZPWaAW2GzJMBUsPCYLa53kRGQlxXlndD/BvPTs+hKSdcZ0u3DIs1AOM6cWZb5xQ8VstoBB5oqOntYXn1RqMLGSy8FIT5ZBzDBeRze+8CJpv+7/fGbV2kmlTSJJ4i4hLLWYqhO0X2XzseSNmCqOd1LoL+I0FBLL1HekUZ+FCTU4S5aZLAIYgfID/KAA2dMROjKWW5bG4BA4ik4Q55C1shCY0i5miaxuwYE7r2ytYc0JVUrjXAKqxxKDnxTfYd9oZilK2h3WVcxuI7Gy5Bb3A5AOWGwMdKl946TlAKchv0XgsWTSHeh9IGTOSYNxFxyqcmHVGqI9wCNh2dEY+F3RrlEmGWg5FX1CFPEEtGOeGSfmXQXBhHSHwMzzcz2GhWEq/4GZ5t/ZMLY+pDeezL5oj4tI8zK/DWCjnQp71keYk+wsCG550413/9PqbeKb7iIzrSY76ln+4me2nvjRddh3hVeZf1iM70mnfUo/3MwfxpF17sPkiX09T4F7xyYHPHE9yBxVxMSqovznY2VfSSIbHn0rvQVoaN58wS5S4mtck+Ai3Ixuw2DkG07OeLvofU2TJAZ+7zfnuAVXyJfgoOs88PNXNBrSyQm1ycUx/nzDtPkjYo5AIlDGKpVctENKVGMFfqcgx0I4jsxnNJGaW0DIqPhZaltz+C45xMGcUjTmr0ykN7mbIOyZbjJyCaBlb9sZcoG2NHJzgmQEEGxBBBB2EHaCN8XjUcTnOlGaMoMHaH2ndEdrTigvwbXaVzC4xSz5JItzEQyCxvi7q4rlBxdmRmsB73fpT2xE9RnuaeSPVEBrEO4N0p7YifpfAXyV9UJ+JdD0HBv5CwMAwV4F4UHoA7wQ9MCBo6VwlUoKq8qULzlYiwE3EktsPysJF/3hHSnTzyscq1VUo5hnVaXlS74piggXsCCd2wDbttDCdQvU5zO5IDeWtgXLbnmfNH7MWOp1PqBUZmXUSXQqGwLLmUtmLS3TDbEwJ2nwrWJzhtOltLcypmUxQCQDdWBvZ0PISD0HKNc6XJWaOv5MdOuq7yz0/Hcm6HWOTUyTT1eCU7KyFWsEmbg8pzlz2vcGC1f1eo9GqZhmIWIzmuyghfmoBnnvIzNz0RATZQYWYBhyEAjqMJyqGWh4qIp5QoBiFi7KxSeAvK6Y/0xpbtmaGAIlICJYYWLsRZppHyRbJRyEnfDWCMM9JVpQKijjzCQt9igKSXPMMukmOHmrTSNnlw9NtvREfpTSyzFZFJCcbhH+ci+EqH5VzkTs2xQ6udjdiMgSbDkXKw6rRJVdUEMp5ZywGWynPYxDgjnBJ9MRk4KXPB3wk8UHbYnIdeUPaVKNKOWJ5qtXnWlnkKUNHwjhSwUWJLHYLC9ucm2yHg0xdVRpUt1QcUkG9gN9jbbnHE6RhIkrmyqzTD/eWO/kUZdN4j5W2w35D05R1OG+5LDTzlSRLkgIF/s75E2yucoPTVaWd1xBFwKQoAFyVViMhfaTCU6gMtKhTa6mUMtmZJ/Iw00g15h6FHUoiWyEuo4p5STKiUqeCeCB8rLHt6DGoCM91LocdQH+TLBb0nij1xoIhNj53mo9j0PDYWpuXf/wADvCdae5TPNv7JhSEa0dymeQ/smMEfUhlPZl70MvesjzEn2FgR1oQd7SPMyvw1gQ3POieux7wqvNP6xGeaRciqlWNjwUzPnxJ1xoeu/wARqt3cZm2M60oe+pPmZntJF17sPkrL6efwLE/nD/VWm4Wvl3FxJlvN/fPc5fViYwzygatVM5dIqsgIeESWHD3+BUuzlSNjZeqGVR+ViagvOjVRAYwAIJzC+43RmnZB1ir6acsyWeBpzxUPEYTHFy2O4uLgZCLdqtrjIrlPBMQ6gY5bZMvOBc3W98xEd2SNCzJ9H3JTMaXNWYZYvd0UEMBbmMZLo2dP0fUypyqytYPgO1pZuGRhuvY9QMdFFSRVuzPQoOcAw2oK1Z0tJqXwzEVxfLJhfZ93ohwDHFl0V7XqQDS4xmZLo/PgJCTB0YWv6IphEXDXStdZTyyimTMpqjFMLcZXWWWVAtt9vuMU2W/FF+Qde+NdB+Uw4tLMRmsY73bpT2hFgpxxF8kejKIHWL4s/SvtL74naQ8RfJHqhfxL+I14NtIVEHBXg4UHoBKpBKMFyYqwHTbKJXse0UpFmlTx8dyhUh5Ssq3U3PGUlduY64jzHDqQwdGZHXwXU5jm5Cv7Jy9caKFbluz2MuIoc1XW6NFiidkUYHlTUfBMwTA1wCnArxgWBzvjIAI5THS63ViixlU84/PxtLv0pYgH0xS+yJpKfUzEYyWlqJYUhWxqSGZtoHONo3QxpzjJ2dhPUp1YK6T0I79KnCFjOmE3w2wpnYbVuOJ05nmERp1hnBSFmTRia9sRNhu43hXPNDCjpDNdUG++02y3+qCmh0mG4ZGG7YRuHqjbyodIoxc2f3P/AGTkjStTeXIaYeOwxDa4U/JLbsrxxcrNmqS1uOkslicBI4QEHnwjriFp5+FsW/jdZBF/vjqbXMVVTbik2Ns9lhc77DKLRhGOyKzlOWjYdfODtjFgWUFhuDbG9V/THdA2C80i+AjCDvc7PQNsNDs/KDLXAHJyDftJ+6JKtCkuqIDMDx2yxb7G+I+nZ6YSlvYg8hB6jeCtBMICSQRu95tzm0yXlfaLOSeeGJMLG2C+V8drnba17DmzhKAhaFp1Abuk0fsL9zRdxsjP9R5lqkjllt6wY0C0I8arVT0nD3eiv2wxCNd8FM82/smFrQhpAdymebf2TGOPqRtn6WXzQQ71kX28BJ/DEHBaA+KSPMSfwxBw5POCWvI7wq/NPGd6U+MSfNTPaSNE16NqCr80/rjPdJjviTnnwU31y4uvdh8kS+nqfB0L7Yeao1SrpNAwzaQ6BjsxscaqOcqjQ3tEdIlszzWU4WWanBtfwXlAWbrNj0QyksysJqTyu5symAwiL1c04KqSHthdSVmJvRxtHQdoO8RLAwucbOw2Uk1cK0VTsh6qmqk8LJFqqSCyEDNwNsu42m2Y57RbIF4FoS1cZ6Ims8iUzqUdpaFkIsVYqLgjdY3hyVju8Jk9XqtvirJKn2TWUUNjcsZsvCAc7AkzPRwYe/SIq8sg5jMHP0HMQ91j0uKuaWU3lIrJK3YybCZN6DYKDyAnfENomdeTL2XAwm24qSpz37I20ouMdRbiJ5padBvrIe936V9tYm6XwF8keqITWRu936U9sRO0x4i+SPVC3iX8Rxwa1pCoEAQRYRzwyj5S9YhTZnoMyOxBXhI1ssbXQfvL74TOlZXjZf1198Tll2KucV1HEC0Mm01IG2dK+uvvjk6ep/HS/rCLKnLsyHUh3X+xhpvVNJxxyyJczbcZBjuvbYecRXNL6MqCoM6SxZcuFSzYhuDAbekRcDrHTeOTrJ9Qjj9Jqfxv8Le6NlKvXpq1rowVsNh6rzXSf4ZmTCCtF70lUUE48e+L5yo4brAz9MM6SXQS87TJh5XlubejIfdG5Ym6u4u/6F0sKlKymrFepdDTHThPBl4kUE7WLNh4o32iR0hTS5HwRv3CYMV74nLBDzbzsia0np+Wwl4VmcSYrWMuykWKnosDeIanpgWOLDhlB2YHPIT2Nrc9hHahNzV5KxkxMI05pRd0QE6XhOHky9O/ZzxzbOOnXLFawN7cnOPvEcCOpQXZSEXkZmO7dYHnvnCa5kADabc55oPGWsBnYmwG3M80SOjwaedLeYFJv8GWFxlkW+bt3xEtE2iY2zJMuGrOrop1xN8Kwz/ZG3CPTtMT0VVtcG+ZJHTNvfqEJtri+7gPrOfVCOdGrUlmZ6GGKw9OOWL0RbwYQr27lM83M9kxVv0ymf3PVMMIVGtc1kcYkzVhlLfYQRkTs2xEcLUvqTLHUmnY2/QY72kcnAyfw1go51ea9JTnlkST/LX3QIYCkT17+IVnmpn3GMvbSYnVEoYSLS5m+98090ahr6O8KzzM31xkGjj3zL83N/yx1gk6kX+zhUm1Tkl1LNKXnt/5hhoj4O+9mmMec422wvUyyykBihPyha4PpgpMkSwFXIKAANvpvDAUC1PPmSZomyGwzLAEHNJq/MmD1MMxF30RrnJnEIx4Gb4tyBc78D7Jg6M+aKKJkcTZKuLMoYHcQD645ypKWp2p13A1yObxktO0yV8DOnyhyJNbCObA1x90LHSVScjVVJHnAvsgRx5DNSxcTS9I6UlU64p0xZY/aNiTyBdpPQIoun9ZnqgZaBpcg7b5TJw5CP7NObad9ohlkKGxEXbe5JZvrtcwoxi8KKTuzjUxLlogwvIAAB1c1oaaMSwmD5s5+bIkEZbtph2DlnDKRxaiZf8AtFlsDuuoKt/l6472MyfcR1lXvZ/3faWK7MpiT4PXNaLJrK96d7n5uX76xDsYxYnRo34W2VjLtP8AYT0uxgu0f2JX8Rh4Jg5R1++OGnr85esfmYy3Zp0EO0f2ZP1CfzjoUDbuD2Xyl7uuFe20+cvWI4Nenzx1wXkT5TntNvnL9msGKVs+P/AvugzXJ877j7oHby/tfUb3QXkGgO1j4xv4fdAFMfnv1j3R2K0blc/uGOTUncjn933mItInQBpuVn+tBGkHK/12gdsnxb+kqPzg+Gfxf8aweZEKwnNo1Cnwjkfltnl0x09E5luEaUzTMDNxwrBQLlbHZmb+iE501rWZbKTY8a/FALNu5B98RpkFpgWwxGXe3KzKW/ONdBO15GerZjefLIIViuWXhBgOU3GUJDbuh6s+V2uVK91xEqw3LYeFzbcoY3juVRIS9J4RYXHMoEsHpI4x6xCc3SBYoSiBU3Ktgb7bk7T0wzEPJbd7nnnL9yE/nEb6EaLUnEtYEAWIuNm+FVUWJysMojNFEtLtjK4crADZt3iHfa5+e/WPyEL5Rs7XNiloODCc7wW8ltvRCQpNvGfd8sxxMoVCtmx4p2sTuMQkr7kNs3bVnOipr/R5PsCDhLVUntGm397yvYECLssda9jvGsH9zN/OMWl1DJMWYqh7KwtiA2gZ3PRG7ax6OM+RUSlIUzEmICdgLXAJjOh2L6rLulN1zPdHRNrVHKUc2jK0dYJviR9oPdHI09N8SPtOboiz/qwqvGU3XM90Adi6qO2ZT36Znui/Nqfg5eHh2KuNNzM+5D7T/aC/p+b4kfaf7RZ27FtXum038zZ1QD2LavxtN/M2dUHMn3QeHp9is/0/N8SPtP8AaCGn5viV+0/2izfqtq/G0v8AM90H+q6q8bTfzPdBzJ9yPDw7FZGsE3xKj/mf7QP6fm+JT7Q+6LMOxbV+Npv5nujlexdWeMpum8zP+GDmT/BPIh2K5/T07xSfaH3QP6fneJl8vhno5Isn6rqzxlMPTM90Adi6r8bTfzPdEOpUBUKfYqdfpCbOlmW0uWobDc42NrG+y0NRQy/mCLwexfV+Nprf8z3QR7FlV42m6e6e6KSc5bnSMIxVkilLRy/mL1COu1l+YvUIun6rqrxtN1TPdBfqtq/G038z3RXI+5cp3AjcAPQIO0XBexdV53m038z3QP1XVfjabrme6K5H3JuVCBeLf+q+r8ZTdcz3QR7GFX4ym65nugyMLlS2wLRbv1X1fjKa3TM/0wD2L6vxlN1zPdBy2FyomCAi3/qvq/GU3XM90dfqwqvG038zL7ojlsLlErb2a23AVHTMdU9WKEgvf9hsViB+4hH5Rem7FFUWDcLTZMhteZnhJIHg8p+6Cl9iWqE5pvC0xZseXHsMYIuDbO14202oxszNOMnJsyxlAC8pBJ6Q1hHAjRx2EKnx8jbyPs6oH6kanx8j+P1Wi+ePctkZnTqMrcgJzvmfVCzv3JRyux6gq++NA/UhU759P1TLeqFH7CtSQB2xIsL2Fnyub8kRnj3DIyh6Dfjkco9UTRMWWl7DVTLbEJ8g5EZiZv6BDwdiyp8dT9UyMtWN5XR1hexTxHE/wW8lvUYuf6rKnx1P9WZAbsU1JBHD0+YI8GZyEcsc1B3LO5etVltRUw/4eT98sQUO9E0PAU8qUTi4OWiFuUqtr2gRLLD+omcdh+0fWY5DQIEXW5VgxQMUFAi5CDLQMcFAgJOrwA0FAgAF4O8CBEMAoK8CBFQDxQRgQIADvAJgQIADvAvAgRDA5JgHZAgQAGDBmBAiQCtBiBAiAOYBgQIlAC8AQUCIAMCATBQIADMHAgQEoImAIECKsk5aDgQI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6" name="AutoShape 8" descr="data:image/jpeg;base64,/9j/4AAQSkZJRgABAQAAAQABAAD/2wCEAAkGBhQSERUUEhQUFBQWFBQXFxQYFRcYFxQUFxUVFRQUGBQXHCYeFxokGhQUHy8gJCcpLC0sFx4xNTAqNSYrLCkBCQoKDgwOGg8PGiklHR0sKSksLCosLCwpKSkpKSwpLCwsKSwsLCksKSwsLCksLCksKSwpLCwsKSwsLCkpLCwsLP/AABEIALUBFwMBIgACEQEDEQH/xAAcAAAABwEBAAAAAAAAAAAAAAAAAQMEBQYHAgj/xABTEAACAAQCBAYMCgYIBQUAAAABAgADBBESIQUGMUETIlFhcZEHFCMkMlNyc4GxstEzNEJSVJKTobPBFhdigqKjFSVDY3TC0uFkg8Pw8TVEZZS0/8QAGgEAAgMBAQAAAAAAAAAAAAAAAAUBAgQDBv/EADARAAIBAgQEBQQCAgMAAAAAAAABAgMRBBIhMQUTQVEUIjIzgTRSYXFCU2KRIyTB/9oADAMBAAIRAxEAPwDSKmqWWhd2VEUXZmIAA5STEV+mlF9LkfaCEdex/V1T5A6saXij6S0xLlPgwOzFcVklhuLewvstGCpNppJXbN1OmpxcpSskX8a50X0uR9osA65UV7dt0/2ixm51gX6PP6OCUfnAfTwGfas/7Nb+uIvV+xkqNH+xGkHXGi+lyPtF98F+mlD9Lp/tF98Zr/T4+jT/AKie+A2nl+iz7+RL98H/AC/YybUP7EaSddqH6XI+0X8o5/Tih+lyPriM3Gnx9FnfZp74M6fAHxad0YE/1QXq/Ywy0P7EaL+nND9LkfXg/wBN6H6VJ+tGdDT/APw0/wCon+qOxpwfR5/2af6orer9jDLQ/sRoY13ovpUn68czdeKIIzCpkmyk2x7bC4Hp2emM/wD6cP0ef9VP9UI1WnTgYdrT/BbcmWR54lc2/oYZaFvcNEpNM1TypcwpRos1FZA0+YDZlDAZpmbEbIctVVewrRhrbOHm3PQODvGba9t3roc3B4qek4ZG89ETOtVSqafoWdlRRLPGJsLXnbSeciNCjoZblvarrAQCtGCdgM6aCeWwMvOOmqqsDjJSAk2F58wA8gzl5mKRr3Xym0joyYJksyw5JmYlwACYtzjvbKHHZLrFnSaabJZJsuTVo0xkYOJYIyLYb2GRiMuwXLj2xVfMpb+emdduD2beqG9LpWfMuENE5BzC1DuR0gJcRGzqqVU1FYUmXk9pLKadLDNhYvNaykDjEKwJAvtiuaDmT6WqpJfCUdZKdxLltLRBOlS8Ob8UBlAXbe4gy3IuXiXW1L3w9pthJDWnTDhIvcGyZRzS6VnzLhGoXYbQs92t04VyjNqGRONFpcScWPtrjBcmMvE5mAWzPFhaabzdD9pYDNWUvCcFbIYkxCbhFwLYr4oMgXNFWtqSzIO0yy54ROmYgOdcFxHM3Ss5VDM1CqseKxqHCtuNiVsc+SKfXaqTZlTVVlFMKVcqsay3GGaglyzgsdhzO3I7MoYpozhaeimLVSKepSnmdznqplMrTpmL4QFQQbg5HK3TFsqJ1L1pPStXJkvO4OlZEls5AnTLlVFzY8HY5CF5OuFGVU9tSBcA2M1LgkbDntitavVzzdEVIeXLQIlTLRpQIlTVCE8Ii7MJJOzKI2RKUKvFXwR8kcg5oyV6qpdDXh6DrX1LwdcKP6XT/ap74Ia40f0un+1X3xTMA5F+qI4wAbh1CM/i12NfgP8AIup1zo/pUj7RffCf6a0X0uR9oIpVRORBdyijlNurnMMm09Tj5acl8LW9mLLEZtolZYOMd5o0L9N6H6XI+uIB12ovpUn68UalrZUwXlsjdFvVDjDzCKvE23iWWBT2kXFtdaL6VI+uIH6aUWztqT9aKfhHIOqAFHJ90R4v8FvAf5Fu/TSh+lSPrx1+mVH9Jk/WzioWhhp0d7zfIP3EGJjirtKxWWBsr5jW6H4RfTn+6YEcaKOcvyR7BgQxjLQVyWpBa+MBo6pv4se2kZ3pBu/emmH4hzvGi69rfR1SP7r/ADLGc1479sdna4H8wxEfdj8hU9ifwOcUckx0uXVBXhqIgXvHEhXmsUkS2nONoQCy+XMPFX0n0RI6A0C1W5zKyEa0xxtdtplITsNjxn3bBnF4rK2RQyVAUKL4ZcqWoxTHtfCo3mwuWOwZkxnqVbaI10qF9ZFVpdSJ5TFPmypNgTZFaaQAL5scIv0CGuiNArVX4OonIcCTF4WnlgTJLkhJq4XvhJU7bGCOtukaprSuCpkJFrATHN1LjEzcUASwZhIFsJXbiEQur82upWJlNKPCsCyvLFip4NksRYqvfCcUWAxHkjlnl3NKpU+xYK3VCql3Kqk9f7slX6eDfb0BrxDhsz02IIsQeQqc1PMYu2reuq1DmTNUyZ4vZCbrMAvcyybEkWa6nMYTyQ70/q0lSMQsk4CyzbbQPkOB4aHrG47otGs07SKTw0WrxKAEgTRdbcuXXlHbSWDMrqVdGKul74SLHaMiCLEHeDBHmjRe5hacXYbVOnqqnp5YEyU6SuDRFenRrC4UZnfbfEvN0nVTLF5sl8vlUkprXztxiYresPwDeVL9sRYZB4q+SPVCjHydNrIP+FQVZSz6nTVdSbXmybLfCO05NhfbYbvRHUrSNYoISfLUHaFpZQv0gbYKBC3xFTuOvCUvtFJemK1RlUoANgFNLFuoxyuk6wElahATtIppQJ9IzjmBB4ip3DwlLsLLpqtGypS9737WljPrjldK1gvhqEBO21NKF+m22EhBmDn1O4eFpdhT+mK0bKpbnMnteXnsGfVCc6vq3Fnny2F7gNSymAO3IHIQIEHiKncPC0uwJ9fVvLaW1SMDKVIEiWOKQQQLbNsEgsAOQAX9EHAjnOpKfqOsKMIelDTSOlEkrimG18gNrMeQCIOo07Pcng7IN1hiPTiOV/RCOlqjhKhgbcQ4EG07FJPpLQzlK6TOPwyczXTEL2yTLK4tzxuo4dJXYpxOLk5OMXoJTpzl+6lpjjeQSR0ZADqhOfKe9xccXilWN/SpyhxNzuSbZ7d9juEcpNU3C7B022nrjRe2yMGr3GROEY3DY1sLqbdDXiy6C1nDKBObK9g5GfQ9th2ZxBsgsRe+3by8whjS07yyRuKkjfmtja33REoRqR13OtKrOjK8TTbwLw3pJ4eWrDYyqesCFrwnatoejTukzsCGOnPi07l4NoehoY6ZJ7Xnbfg29UXp+pFZ+lmqaIPwfkr7ECC0QcpR2cRfYgQ5R5uW5E68D+r6nzX+ZYzrSHxwf4f/AKkaLryL6OqfNH2ljOdIgduL/hz+JFo+7H5Cp9PP4HFoSmh2KpL+Ed1lp5TZA25hc+gwpvMSOqkoNpCSNuBJ0w9ICy1P8xoZzdotiSms0kjQdGaPWnlJKliyotucnex5ybkxUdcKB3qThnFLyKeUVwI1kn1PBTcJOakgAm20C2yLvaKrp9u+tmWChz5e/hnzQvWo3aK9LpZwlO/bHGNLWzCOBl7eHEp1HICqoBbYEUDIQ5r9CTMUwdsse71Ms2lSxxRQoxtkbXEuWLbrXELsBwDbfiNbmd3fgiSq249Rl/7qr3//AB4ziSLFUqaKY+J3nOWA4QELLBExpFPUXBC3BxucxnmfnNfVLRnbtxGGzIA//SpB+caIxzPSYiRaJUdedFiy1IFsFkmnZeU54rHlwOb+SxG4RVbxpelpSzJMyUxHdJUxQCQCbqcwNptGZSs1Q/OSW1+XEob8zHei9LGLFR1UiO1kfuD+VL9tYnKYcRfJHqiD1lI4B7cqe2sTtOeKvkj1Qv4nvEbcF2kKQIBgsMJz0IcCAIBgJBAECBAQAwIEAQEgtB2giYAMBAx1T0OG0wSwuqS3nC4y4Riq357Yr9UWfXbVtOAqKlVJnkS2xk5oqsuILycS8Qsqt4Cck0lhLKvJmEHjKk21nT9pXVT6Yvujp0lkCy2VxgDWx4yVNs2xEnO+YO+8OaE80Ezz+KpZKjXfUwGdUggqciCMucbvXHdOLC1rZ/d/3nGgaxdiThajhaeYJaG15ZDZEL8luc2Fjsis6waIWmSWeElTCZnBMJRLDhAgZgQWJDK1lNrXBvaOko6aGRablbnTzLZVAuWa5vDiZUjhAnMb83JHFTcTEsuZyuRszz9MRs+ZhmksN537Ru6BsiIxUgvYvmqr3pUvysB0BsomDDPQsgpTy1OZCDZz529F4eQnqO83Y9NRTVOKfZB2hrpb4vN82/smHYOUNdL/ABed5p/ZMVh6kXn6WaZofwZXkJ+HBxzoY9zk+bl/hwIdI80yL16P9XVO/uf+ZYzrSXx0cna//UzjRteT/V1V5o+0sZzpLOsX/DnP/mZxaPuw+QqfTz+Be0NJVKZ1bTyeMFmnCxDFSER1mtYjfaWR6Yc4YjhUslRw6AlqZpZA5Rm05ctpKG0Mp6piak7STNtil641cxKpcErhAUo78cLhtW3TaM7sMPNe8XCjq1mosxDdHUMp5iLiK3rCe+dl+JRf/vEYFuNd0VptIzzIbvYAdpVWZnDwTVjEbBdoawtv2gw9rq6qxVF6ZAO2Kwnu4Nj2lYjJMxhzB37LCO503vZ8/wD2dcdm4Vy74faUmG1V/iK30f1eDEsCtzp8/DxpaAMwGUwsVXgKFTbi8bi4Tt2k8kam97nluYzvSC8Vd13+/Bo0CNEbb6YiRKITWbR64BUhFadTBpks5glQCZkvoZQw6bRQpagLLHJLlDLza3i7661wWRwV855wEckoZzm+pxRzuIoFARgIHyXmIByKrHCPQCB6BHagupjxT2Q11m+Afba6W6MYidpvAXyV9UQOsfxdulN9/lrE9TeAvkj1Rg4nvEa8F2kKQIEC0Jz0IIEGYK0BKBAgWgQEgMAQLQcABQYgCCMQQKUMmXMqJaTWRUW00hmA4Qo1klgHbxrE8wi96Mp5SSlElFSWbsAosOMcRNtxJMZ3VUomKVIGYIBIBsSLXFxkRFu1J0tMnU9p+ETZTcG1r7AowMbnMstmuOWGWFmsuVCfG02pZnsywxWZehZbVSiXIEuXTzXnOxW3CVE2XZSg3gA4i2y4AizQzpWdpkxmNpdkWWu/i4scw8lyQAORY1i8yXXrRRk1jHCX4SzIFAucVg1wMhZrgnZnENq/oMzZ5nOLIhyUjw2XLLlA3xu8+nBJYKvCYCFYgZbSoB3cbOM00Y4wBL8dAFmLvVx4YI3G/rjjXm4QvFGnCUozqed7dBwBB2g4KFDHwYhrpU2kTfNvl+4YdCG2lB3Cb5p/ZMWhuis/S/0aPoc9yk+al/hiBHGhD3CT5qV+GIEOjzYw14z0dU+aPtLGfVqk1ygfRz+II0PXUf1fU+aPrEZ1pG3bqf4dvT3QRMfdj8kT+nn8DnD/AOIjtDkEO+55jnnsDhBPVDyom4UY7wrH7iQPuhtoZSJEu/zQdu88bLrENRGtETmq2s4o2EidbtZm7m/iXOZlt+wTsO6D13rqkVncpUxkMqnwTEAKtgmGcCWwsLhwPREXMRWuGzByIIuDzWhXROm6mj4slhMlD+wmHwfImDNduw5RxlS6o1U6/SRFvVVxUrwNQRgmSvBGaTJnCuPgcuPneHM+s0g+O8qfx3mO2WRaZK4FrASN6bouVP2SpP8AbS6iU3kcIvoeXfL0Q7bshUVvhXPMJU6+WXzI4a/aa1KPcz6qbSDAHgp2JTcDCxu54K1wJIuO4pkTu2xqVTplZFOJ1VaWcCYl290Ki8tR8psWVvyiBruyELWp5Mxzueb3JOrNz0WHTFXqZ0ydM4Se/CMPBFrIg5ETYvTtPLE8ty6HOVeMdnqL1ekJlRMadMGEkYUTbwUoXITyiTdjy9ERdBcTJ67hMDD99FJy9ESANsoYyfjU6+WJJRA5QMQ9eUakrKxhcs12xLWWUVkNs2oRmPnryRN0vgL5I9UQesSd7t5SfiLE7TeAvkj1Qn4nvEf8F2kKCDgoMwoPQhgwIIQYgAEFBiE5ktRTvVzlZqZGwiWjBTO42FphbaZYOQUZtbPKOlOlKo7I41qypRuwCoW+HEt+TEL9V47MdUWvWjiCO1Flyr2u0uUG6cHhNlyEnmiU0poBUThqW7ySoYy1JaynPhZOZuOVOQEixFo1TwbS0epkp8QTfmRDu4A3+gXJ5gozJ6IWk6MmPiAnUqTENnkzGYNLvmqM6m2PeQBle1ztiu19f30mCaikIbOFZ+DJDANdfBJuoBPKSbRNavVcxUkIRRzONZ5CyC8wgZs0udNa0+ZcG4BO3K9rR0pUIKN57s54jEzcrQ2XUc1NBNklRNEuz+C6PiUkWOG7AEMRmOWD0VpedSl+DSXMR2xkMxRwxABs4BDLkLXGUWzTOj+Ep2WWoDDC8tbAAOpxqthsvmPTGe6S0wJbCWEbhSbCUylGXK5LX2KBbMXis6UoSTpLcIVo1INVntqW1df1UjhpE2UpKgzMUt1QsQoJKkMBcjO0WaZPVbYiBfZ+0eYbT6IxjSunlsZM3uZZRib4QBCbEqq2JY2yBty3yg6nssmWtqSUQ2w1E9hMmt+6OKB+zsHJGunGo150Ya06Sty3dGyTMTLxTguM2sMQF9wOQPOeqKRrrrBQU0nggwacpLIsoh3WYc2aY53NnixEk35ssp0vrPWzz3xOnEH5NyiehVsIho78pdTNzesTXqGsE2WkxdjKD0HePQbj0QteKnqJpMGW0k7VJZedW29R9cWu8Ia1PlzcT01CpzaakdXhtpM9xm+ameyYcQ30j8DN2fBzPZMUjujpP0v9GgaCykSL+JlfhiBBaG+LyL+JlfhiBDm55ywjrmO8KnzR9YjOdKjv1fMzPT3QRouuv/p9T5k+sRnOlT34nmX/ABFi0feh8kTX/Xn8HVahaXMUbSjgdJUgeuDkG0tBbCQii3PYQo3N64In0w2EF+hwTeCgsXJ98C+VyQAN5IA9JgDcItHaiEBMxfBpMmDllyncfWAsYcvJmr4UioXLaZLkfwgxXMu50VOXYMDfB2hKmq1ckKQxG0A5jpG0QreC5S1tzq8NhIYzxMsMPBYTylsQOY5s8+eFsUdI8BKI7WP4u3lJ7YiapPAXyR6ohNZD3u/SntCJujHc18keqE3E/wCJ6Lgu0ha0FaOoIwoPQhQBBwIAOXvY222y6d0d6eo+F0PS4FZ0USmmKgNyFRxew5HtfpJ3QRMSepmkRLZ6ZzYXaZJJNgUOcxBfLisb9Dc0bcJNRdhdj4txTMqNYrkNMJAuUVbiyDdY7zn4W7msAbrqBrQEbtKc95U0HgpitbCXyw4vk4uNzq19zCGPZD1O7WfhpK9xmNYi2UpjmVtuU3y5DFUWhVmWVIVnmsRhsTxWvmAOUkbPVbNw0pIR6xZpWkdBrSTjLlqBJmLjXmYWWahJJLDMML/OaGs6TiAFytiCpGRVh4LKdxES2lKabLo6YVLiZPWaAW2GzJMBUsPCYLa53kRGQlxXlndD/BvPTs+hKSdcZ0u3DIs1AOM6cWZb5xQ8VstoBB5oqOntYXn1RqMLGSy8FIT5ZBzDBeRze+8CJpv+7/fGbV2kmlTSJJ4i4hLLWYqhO0X2XzseSNmCqOd1LoL+I0FBLL1HekUZ+FCTU4S5aZLAIYgfID/KAA2dMROjKWW5bG4BA4ik4Q55C1shCY0i5miaxuwYE7r2ytYc0JVUrjXAKqxxKDnxTfYd9oZilK2h3WVcxuI7Gy5Bb3A5AOWGwMdKl946TlAKchv0XgsWTSHeh9IGTOSYNxFxyqcmHVGqI9wCNh2dEY+F3RrlEmGWg5FX1CFPEEtGOeGSfmXQXBhHSHwMzzcz2GhWEq/4GZ5t/ZMLY+pDeezL5oj4tI8zK/DWCjnQp71keYk+wsCG550413/9PqbeKb7iIzrSY76ln+4me2nvjRddh3hVeZf1iM70mnfUo/3MwfxpF17sPkiX09T4F7xyYHPHE9yBxVxMSqovznY2VfSSIbHn0rvQVoaN58wS5S4mtck+Ai3Ixuw2DkG07OeLvofU2TJAZ+7zfnuAVXyJfgoOs88PNXNBrSyQm1ycUx/nzDtPkjYo5AIlDGKpVctENKVGMFfqcgx0I4jsxnNJGaW0DIqPhZaltz+C45xMGcUjTmr0ykN7mbIOyZbjJyCaBlb9sZcoG2NHJzgmQEEGxBBBB2EHaCN8XjUcTnOlGaMoMHaH2ndEdrTigvwbXaVzC4xSz5JItzEQyCxvi7q4rlBxdmRmsB73fpT2xE9RnuaeSPVEBrEO4N0p7YifpfAXyV9UJ+JdD0HBv5CwMAwV4F4UHoA7wQ9MCBo6VwlUoKq8qULzlYiwE3EktsPysJF/3hHSnTzyscq1VUo5hnVaXlS74piggXsCCd2wDbttDCdQvU5zO5IDeWtgXLbnmfNH7MWOp1PqBUZmXUSXQqGwLLmUtmLS3TDbEwJ2nwrWJzhtOltLcypmUxQCQDdWBvZ0PISD0HKNc6XJWaOv5MdOuq7yz0/Hcm6HWOTUyTT1eCU7KyFWsEmbg8pzlz2vcGC1f1eo9GqZhmIWIzmuyghfmoBnnvIzNz0RATZQYWYBhyEAjqMJyqGWh4qIp5QoBiFi7KxSeAvK6Y/0xpbtmaGAIlICJYYWLsRZppHyRbJRyEnfDWCMM9JVpQKijjzCQt9igKSXPMMukmOHmrTSNnlw9NtvREfpTSyzFZFJCcbhH+ci+EqH5VzkTs2xQ6udjdiMgSbDkXKw6rRJVdUEMp5ZywGWynPYxDgjnBJ9MRk4KXPB3wk8UHbYnIdeUPaVKNKOWJ5qtXnWlnkKUNHwjhSwUWJLHYLC9ucm2yHg0xdVRpUt1QcUkG9gN9jbbnHE6RhIkrmyqzTD/eWO/kUZdN4j5W2w35D05R1OG+5LDTzlSRLkgIF/s75E2yucoPTVaWd1xBFwKQoAFyVViMhfaTCU6gMtKhTa6mUMtmZJ/Iw00g15h6FHUoiWyEuo4p5STKiUqeCeCB8rLHt6DGoCM91LocdQH+TLBb0nij1xoIhNj53mo9j0PDYWpuXf/wADvCdae5TPNv7JhSEa0dymeQ/smMEfUhlPZl70MvesjzEn2FgR1oQd7SPMyvw1gQ3POieux7wqvNP6xGeaRciqlWNjwUzPnxJ1xoeu/wARqt3cZm2M60oe+pPmZntJF17sPkrL6efwLE/nD/VWm4Wvl3FxJlvN/fPc5fViYwzygatVM5dIqsgIeESWHD3+BUuzlSNjZeqGVR+ViagvOjVRAYwAIJzC+43RmnZB1ir6acsyWeBpzxUPEYTHFy2O4uLgZCLdqtrjIrlPBMQ6gY5bZMvOBc3W98xEd2SNCzJ9H3JTMaXNWYZYvd0UEMBbmMZLo2dP0fUypyqytYPgO1pZuGRhuvY9QMdFFSRVuzPQoOcAw2oK1Z0tJqXwzEVxfLJhfZ93ohwDHFl0V7XqQDS4xmZLo/PgJCTB0YWv6IphEXDXStdZTyyimTMpqjFMLcZXWWWVAtt9vuMU2W/FF+Qde+NdB+Uw4tLMRmsY73bpT2hFgpxxF8kejKIHWL4s/SvtL74naQ8RfJHqhfxL+I14NtIVEHBXg4UHoBKpBKMFyYqwHTbKJXse0UpFmlTx8dyhUh5Ssq3U3PGUlduY64jzHDqQwdGZHXwXU5jm5Cv7Jy9caKFbluz2MuIoc1XW6NFiidkUYHlTUfBMwTA1wCnArxgWBzvjIAI5THS63ViixlU84/PxtLv0pYgH0xS+yJpKfUzEYyWlqJYUhWxqSGZtoHONo3QxpzjJ2dhPUp1YK6T0I79KnCFjOmE3w2wpnYbVuOJ05nmERp1hnBSFmTRia9sRNhu43hXPNDCjpDNdUG++02y3+qCmh0mG4ZGG7YRuHqjbyodIoxc2f3P/AGTkjStTeXIaYeOwxDa4U/JLbsrxxcrNmqS1uOkslicBI4QEHnwjriFp5+FsW/jdZBF/vjqbXMVVTbik2Ns9lhc77DKLRhGOyKzlOWjYdfODtjFgWUFhuDbG9V/THdA2C80i+AjCDvc7PQNsNDs/KDLXAHJyDftJ+6JKtCkuqIDMDx2yxb7G+I+nZ6YSlvYg8hB6jeCtBMICSQRu95tzm0yXlfaLOSeeGJMLG2C+V8drnba17DmzhKAhaFp1Abuk0fsL9zRdxsjP9R5lqkjllt6wY0C0I8arVT0nD3eiv2wxCNd8FM82/smFrQhpAdymebf2TGOPqRtn6WXzQQ71kX28BJ/DEHBaA+KSPMSfwxBw5POCWvI7wq/NPGd6U+MSfNTPaSNE16NqCr80/rjPdJjviTnnwU31y4uvdh8kS+nqfB0L7Yeao1SrpNAwzaQ6BjsxscaqOcqjQ3tEdIlszzWU4WWanBtfwXlAWbrNj0QyksysJqTyu5symAwiL1c04KqSHthdSVmJvRxtHQdoO8RLAwucbOw2Uk1cK0VTsh6qmqk8LJFqqSCyEDNwNsu42m2Y57RbIF4FoS1cZ6Ims8iUzqUdpaFkIsVYqLgjdY3hyVju8Jk9XqtvirJKn2TWUUNjcsZsvCAc7AkzPRwYe/SIq8sg5jMHP0HMQ91j0uKuaWU3lIrJK3YybCZN6DYKDyAnfENomdeTL2XAwm24qSpz37I20ouMdRbiJ5padBvrIe936V9tYm6XwF8keqITWRu936U9sRO0x4i+SPVC3iX8Rxwa1pCoEAQRYRzwyj5S9YhTZnoMyOxBXhI1ssbXQfvL74TOlZXjZf1198Tll2KucV1HEC0Mm01IG2dK+uvvjk6ep/HS/rCLKnLsyHUh3X+xhpvVNJxxyyJczbcZBjuvbYecRXNL6MqCoM6SxZcuFSzYhuDAbekRcDrHTeOTrJ9Qjj9Jqfxv8Le6NlKvXpq1rowVsNh6rzXSf4ZmTCCtF70lUUE48e+L5yo4brAz9MM6SXQS87TJh5XlubejIfdG5Ym6u4u/6F0sKlKymrFepdDTHThPBl4kUE7WLNh4o32iR0hTS5HwRv3CYMV74nLBDzbzsia0np+Wwl4VmcSYrWMuykWKnosDeIanpgWOLDhlB2YHPIT2Nrc9hHahNzV5KxkxMI05pRd0QE6XhOHky9O/ZzxzbOOnXLFawN7cnOPvEcCOpQXZSEXkZmO7dYHnvnCa5kADabc55oPGWsBnYmwG3M80SOjwaedLeYFJv8GWFxlkW+bt3xEtE2iY2zJMuGrOrop1xN8Kwz/ZG3CPTtMT0VVtcG+ZJHTNvfqEJtri+7gPrOfVCOdGrUlmZ6GGKw9OOWL0RbwYQr27lM83M9kxVv0ymf3PVMMIVGtc1kcYkzVhlLfYQRkTs2xEcLUvqTLHUmnY2/QY72kcnAyfw1go51ea9JTnlkST/LX3QIYCkT17+IVnmpn3GMvbSYnVEoYSLS5m+98090ahr6O8KzzM31xkGjj3zL83N/yx1gk6kX+zhUm1Tkl1LNKXnt/5hhoj4O+9mmMec422wvUyyykBihPyha4PpgpMkSwFXIKAANvpvDAUC1PPmSZomyGwzLAEHNJq/MmD1MMxF30RrnJnEIx4Gb4tyBc78D7Jg6M+aKKJkcTZKuLMoYHcQD645ypKWp2p13A1yObxktO0yV8DOnyhyJNbCObA1x90LHSVScjVVJHnAvsgRx5DNSxcTS9I6UlU64p0xZY/aNiTyBdpPQIoun9ZnqgZaBpcg7b5TJw5CP7NObad9ohlkKGxEXbe5JZvrtcwoxi8KKTuzjUxLlogwvIAAB1c1oaaMSwmD5s5+bIkEZbtph2DlnDKRxaiZf8AtFlsDuuoKt/l6472MyfcR1lXvZ/3faWK7MpiT4PXNaLJrK96d7n5uX76xDsYxYnRo34W2VjLtP8AYT0uxgu0f2JX8Rh4Jg5R1++OGnr85esfmYy3Zp0EO0f2ZP1CfzjoUDbuD2Xyl7uuFe20+cvWI4Nenzx1wXkT5TntNvnL9msGKVs+P/AvugzXJ877j7oHby/tfUb3QXkGgO1j4xv4fdAFMfnv1j3R2K0blc/uGOTUncjn933mItInQBpuVn+tBGkHK/12gdsnxb+kqPzg+Gfxf8aweZEKwnNo1Cnwjkfltnl0x09E5luEaUzTMDNxwrBQLlbHZmb+iE501rWZbKTY8a/FALNu5B98RpkFpgWwxGXe3KzKW/ONdBO15GerZjefLIIViuWXhBgOU3GUJDbuh6s+V2uVK91xEqw3LYeFzbcoY3juVRIS9J4RYXHMoEsHpI4x6xCc3SBYoSiBU3Ktgb7bk7T0wzEPJbd7nnnL9yE/nEb6EaLUnEtYEAWIuNm+FVUWJysMojNFEtLtjK4crADZt3iHfa5+e/WPyEL5Rs7XNiloODCc7wW8ltvRCQpNvGfd8sxxMoVCtmx4p2sTuMQkr7kNs3bVnOipr/R5PsCDhLVUntGm397yvYECLssda9jvGsH9zN/OMWl1DJMWYqh7KwtiA2gZ3PRG7ax6OM+RUSlIUzEmICdgLXAJjOh2L6rLulN1zPdHRNrVHKUc2jK0dYJviR9oPdHI09N8SPtOboiz/qwqvGU3XM90Adi6qO2ZT36Znui/Nqfg5eHh2KuNNzM+5D7T/aC/p+b4kfaf7RZ27FtXum038zZ1QD2LavxtN/M2dUHMn3QeHp9is/0/N8SPtP8AaCGn5viV+0/2izfqtq/G0v8AM90H+q6q8bTfzPdBzJ9yPDw7FZGsE3xKj/mf7QP6fm+JT7Q+6LMOxbV+Npv5nujlexdWeMpum8zP+GDmT/BPIh2K5/T07xSfaH3QP6fneJl8vhno5Isn6rqzxlMPTM90Adi6r8bTfzPdEOpUBUKfYqdfpCbOlmW0uWobDc42NrG+y0NRQy/mCLwexfV+Nprf8z3QR7FlV42m6e6e6KSc5bnSMIxVkilLRy/mL1COu1l+YvUIun6rqrxtN1TPdBfqtq/G038z3RXI+5cp3AjcAPQIO0XBexdV53m038z3QP1XVfjabrme6K5H3JuVCBeLf+q+r8ZTdcz3QR7GFX4ym65nugyMLlS2wLRbv1X1fjKa3TM/0wD2L6vxlN1zPdBy2FyomCAi3/qvq/GU3XM90dfqwqvG038zL7ojlsLlErb2a23AVHTMdU9WKEgvf9hsViB+4hH5Rem7FFUWDcLTZMhteZnhJIHg8p+6Cl9iWqE5pvC0xZseXHsMYIuDbO14202oxszNOMnJsyxlAC8pBJ6Q1hHAjRx2EKnx8jbyPs6oH6kanx8j+P1Wi+ePctkZnTqMrcgJzvmfVCzv3JRyux6gq++NA/UhU759P1TLeqFH7CtSQB2xIsL2Fnyub8kRnj3DIyh6Dfjkco9UTRMWWl7DVTLbEJ8g5EZiZv6BDwdiyp8dT9UyMtWN5XR1hexTxHE/wW8lvUYuf6rKnx1P9WZAbsU1JBHD0+YI8GZyEcsc1B3LO5etVltRUw/4eT98sQUO9E0PAU8qUTi4OWiFuUqtr2gRLLD+omcdh+0fWY5DQIEXW5VgxQMUFAi5CDLQMcFAgJOrwA0FAgAF4O8CBEMAoK8CBFQDxQRgQIADvAJgQIADvAvAgRDA5JgHZAgQAGDBmBAiQCtBiBAiAOYBgQIlAC8AQUCIAMCATBQIADMHAgQEoImAIECKsk5aDgQI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22" name="AutoShape 14" descr="data:image/jpeg;base64,/9j/4AAQSkZJRgABAQAAAQABAAD/2wCEAAkGBhQSEBUUEhQUFBUVFx0aFxYXFxgdFhYYGR0VFxcVHBodHSYiGhkjHRgbHy8gKCc1LCwsICEzNTAqNSYrLSkBCQoKDgwOGg8PGiwkHCQpKiwwLCk1LSwsLCosNS00LC8pLCwsLCwpLDUsLC4sKSksNSosLCwsLywsKSwsLCksLP/AABEIAKwA2AMBIgACEQEDEQH/xAAcAAACAwEBAQEAAAAAAAAAAAAABQQGBwMCAQj/xABHEAACAQIEAwMGCgkDAwUBAAABAgMEEQAFEiEGEzEiQVEHFBUyktEWIzNTVGFxgaLTJEJyc5GTwcLSYqGxUoLwFzVDRGM0/8QAGwEBAAMBAQEBAAAAAAAAAAAAAAMEBQIBBgf/xAA0EQACAgECAggEBQQDAAAAAAAAAQIDEQQhFEEFEhMiMTJRcTOBkaFCUtHh8BVhsfEjYmP/2gAMAwEAAhEDEQA/ALZmPEbU4QBDJqNgBbVfc97AWsuIvwzm+iS/g/Mxwz/5Wn/ef2yY64+gqqjJHxmo1E654R6+Gk30SX8H5mD4aTfRJfwfmY84MScPEg42Z6+Gk30SX8H5mD4aTfRJfwfmY84MOHiONmevhpN9El/B+Zg+Gc30SX8H5mEGe1zippIY2K8x2aS1t44wCVP1En/bDDNM2SBVL6iXbSiKLu7HooH/AIMR9nXvnkTdtdiON3L3J/w0m+iS/g/MwfDSb6JL+D8zC7Js5SpRmQMulijKwsVZeo2JB69QcI83zGSTMIqZUnEajXIY2VSwJAVtWoHlqeo6nwO2PJQrUVJb5Oq7LpTcHtjOc8sfMtvw0m+iS/g/MwfDOb6JL+D8zCNuLIhKqWcq0nKEthyub82De5P12thfHnBSpr5mEjxwCNAinboTIQCQNrAk9ceONaO4yvecrG2fffBbPhpN9El/B+Zg+Gk30SX8H5mK/R5ukNPDbnyvMC0aNZpmB7ZubgAAEd+Oh4th82SoGtlkYIigDWXJI0bmwNx42x6oV82cOzUZ2Wd8Dz4aTfRJfwfmYPhpN9El/B+ZhRU8QrGkZaOUSSkhIdIMpI6i17ADxvbH2fP1RUvFLzJL6YAo5p0+ttewA8b2x72dXqcq3UPl/Pr9/AbfDSb6JL+D8zB8NJvokv4PzMIxxZCaeKddbLK4RQBd9RuLab9du7Hqm4oiZJmcPF5ubSrIBqW/ToTe/dh1KvU97TU4z1X6Dr4aTfRJfwfmYPhpN9El/B+ZhRlPESTyPGEkjdFD6ZFAJRraW2Jte42O/wBWGuOo0wksxZHZqbq31ZLDPXw0m+iS/g/MwfDSb6JL+D8zHnBjrh4nHGzPXw0m+iS/g/MwfDSb6JL+D8zHnBhw8Rxsz18NJvokv4PzMHw0m+iS/g/Mx5wYcPEcbMjcQcWT+bbIYTI2m59cLYkkWY2va1+v2Y+YhcZfIxftf0fBilYlF4Rr6ebcMsZZ/wDK0/7z+2THXHLP/laf95/bJjri9p/KY+s84YMGDFgpBgwYMAVXO4nWuWdJ6NSkWgJPIwI1EktZbdQeuOGeU6VUcLSVFCZYmYlDJeBw2xU9rV0A3xaJ8sidtTxRO3i0aMdum5F8c/QlP8xB/Kj/AMcVJUyefRmnDVwiovfK9iLllbTQxKglpVsNwkiBL99gWv8Ax38cJ8lzaGSvqpzLEFskUZaRRqC9pyAT6twN+/Fi9CU/zEH8qP8AxwehKf5iD+VH/jjp1zePDY4jfSus+9mXPYq2WZVEhjSSrpXhhmaWMCReYzG9tZLW7N+7rj7UUCGnrIhV0pNTKXVjKo0qdPZa19xpsLYtHoSn+Yg/lR/44PQlP8xB/Kj/AMcRrTtLG33JnrYN5bf25PP+RBmEMfOhmp6qlVoYjFpkkUroIsGAVvWF/v2xyqaCBaFaWGooyoBDGZ1Ny1/jF0ts4JuPsH14snoSn+Yg/lR/44PQlP8AMQfyo/8AHHvYPfw39zlauC6qzLb2/nMrb0qI1PLFW0zSwRGM86VSrg3u3Ze4bc/dbwx7rF1TQzpW0nOjRkbU66CHJOpVD7EXsATvYXxYfQlP8xB/Kj/xwehKf5iD+VH/AI4dhL+33HGV7Pfn6eD5fcplWIomoaenmpyIi8heR1KawNtRVtrkt9fTE2pymCWnqEkq6fnVLh3dZE0hltpUDVfSPrPfizeg6f5iD+VH/jg9CU/zEH8qP/HHnDy3zg7euhtjrZXPbffP+RdwvFFGpVWo+YxuVpmFiB9pLHvPgL9MPsRoMsiRtSRRI3isaKfr3AviTizXFxjhmffYrJuSzv6hgwYMSEAYMGDABgwYMAKOMvkYv2v6PgwcZfIxftf0fBjLt8x9HpfhjLP/AJWn/ef2yY645Z/8rT/vP7ZMdcXNP5TJ1nnDBgwYsFIMGDBgAwYMGADCziPNvN6d3Fi5ssYuO1I3ZUW77He31YZ4rEivUwpVFexJVRQ0aaTdl1iWWcg3uxWPQLdBr2F8VdVd2ccLxfgaPR+l7ezLXdju/wBCz450/MlqBBChZtN2kNuVDf1eZYhrnqFG7fUO0OFNIs8bzPIYaNSVMi/LVDg2McA8Oo1rdidkAtqw5XPUp6JjSwNBCiO3MqC6v6vy/JCtLISe0Wa17esL4p6jXY7tf1NHRdE9bv3+Hp+pmAz6rEsnKmZ0sxUvHG3YtNKjWCi10WPp01j6hh7RTVMcyJJNzFZiSWiCkhqiaBAAD2biJn6mwsO4nBlNJCBIkZqJDbQx5ESJdXo6Y2WSe/rRqNz0Z/DbtRKzlGPaaNFkMJj0VDgirlR07TrMfjmOlWvZNgT0oV3TUlmTxk2btLU65dWCzh8l8h9gxBy3NBUycumSSZ7KTYWRAysw1yHsqwtYqTqB2tcG1gg4OqmF5pYoBt2YlaV7frDW+lQb7fJt/vjanrKo88+x8tX0XqbPw49xbgxZ4uAY+1rmqHv4MqKB4ARqPDriQOAqPTpMTML37UsxuR3m74rPpKPKJej0HN+aa+RUMGLivANAP/qQH7UB/wCb4Q8b8M0FLl9TMtHArRxMVZECkORpTcWPrEHHH9S/6/f9iT+hf+n2/cWYMIeCkkFLeR5JGLsLuSTZTo2JJNiVJ38dtsPsadU+vBSx4mDqKuyslXnOGGDBgxIQhgwYMAKOMvkYv2v6PgwcZfIxftf0fBjLt8x9HpfhjLP/AJWn/ef2yY645Z/8rT/vP7ZMdcXNP5TJ1nnDBgwYsFIMGDBgAwYMLc+zkU8VxdpXusMYF3kfYKAo3IBIvbu+7HE5qCcmSVVStkoR8WcqpGrKlaCE7ML1TjrFDt2AenMkvpHhffrsw4r5FVFR00ATkQy9nVGWjlMcbIscCEjngBtRfVyxa7Mb2Lbh7gwxUBjmJNRKNdRJqJWSQlbozW7UdlVdHqkBr9k7qs3yyODNqJF3K01S8kj7u3qpqZu4DSSALKu9gBj5u+52z6zPutLpo6atQj8/cs/CuRrGwlkS8pA0PKQ86i24vsiXUi6xKAOnatfEjjhFFKV03580MbW2JDSx6rse4Lq67Y503F8Kxao0kmCqSWiUtGAuzAzuRFsQbkPbYm/fin8dcfiSOHlCNCHZzrnhNrQzafkpG3OoW3tfY4hLQt4eYiDmm1pxG1iO+Wtq5CLbX2jG3gMdMsgWor6VJF1IIIJLd146VOXe3Wxnbwv4+CuhzSQ06KIxIsS04vFJG1hrzEi/b2Y6tvs36i/ubPkhnXXDOL0vKK6dLL+j0QYo2oANoDaSDq1af+oXA0xcm5knNiYLMq9mYLdm9UcuaxtNEQOjdroVPeHORZ0J0IZeVNGdM0JILRv93VCO0rbBgQdtwMSqeK3aLkzO8rQudLA6mmiqaapQWVdmXUI1HZFg48cNeFVmauVYndJ0YJU2EdtCHnSqxA+UlqzMPAxqTsBfAG1oT34945U5bSNenV36b2v9V98dC2APuMy8tXECR06U9wWZxK6d5iiDuDfwMkar9+NJL4wrj9zPnTbhgrQU6qQO4x1EoN9radX1ncY9Sy8HknhZHmT0XJp4oz1RAG3vdurm/fdiTiZgwY+qiuqkj87sk5ycnzYYMGDHRwGDBgwAo4y+Ri/a/o+DBxl8jF+1/R8GMu3zH0el+GMs/wDlaf8Aef2yY645Z/8AK0/7z+2THXFzT+UydZ5wx9yrLpayRlgYRxRkiScqGBcD5KNTsxB9ZjsvQXa+mJVyuWSGAqZ5jpjBIOm9y0zLe/LQAsT0JAHfjRcqyMU1GlPTtp5celHcau1uS7KCuq7EsQCOvdinrdS49yD35mn0VoFZ/wAti25Ip9VwTmCKOVPRzHv5kUsR+7RI43+zCmsarp//AOmhmVbgB4CJ179zpAcG4/6O/riy5NxdNHNFS15jSo1aCFB/SAwYwzxgE9kmNwwIGk2vba9j4g4jgooTNUyCNAQAdyWY9FVRux6mw7gT3YoR1d0eZs2dHaaa3h9DLfhPTmATo/MUkKqoLyO5taJU6mQ36f03w74T4SKv51WKHqjpZRe4pUHa5UfdqsSGbvN7eOFeTZPC2Yek5olpnllUU8BY69TsyGWUb/Htc9nZV/W3ti00fGNIJY4UmDc6Lmq9isQjUlQWZvVuyEAdf4i6/UyuwmNJoK9K247t+voWGSUIpZrgBTewJOlRc2A3b7AN77YyDyhV+rMdPI+NMSrG80iaYA0pWMhR2QeYQxaQvbbs41rmjvt337vEb/xtYfX47ZTxpmQTNKiRoDUwtl/x6iQRsIWmTUwNjc3IGkW69dsVS+X/ACaljoaM86flhArSSatKgIqxiNQ9ysaqqqAO0SN+026PPc318h6KqkaOWOdtaysdRElLEtg1vVMj2W2IfC7RVbUoqmmEMZRqSGVbO7AHkzTyIoXXp+TjG2kXJYtv0q6BqWfklg+syTC21hUV9LZd9zYDr06/eAozRQ8bNLHBNpipnJmiXWTP5xr+NTSw6Laz97Y61dXGjGN0knlng0JClnMzMlAyKhfUQoUAln1abMQW75c1PemqBf8A+plt/E3LL/593hbHjL0klqYtLrHM9IoSQjVpMkNIGIUkXYiMr9VibYAt+Q0aU0FkRIeXHcB5CyxXu5QyNZhCGGx71UHYDCiCraYGnTNKWSovzad4IzERKLmzqsjJNEwvcWuQSd7XCLhPNo4Z6gyLLypgCJmpppJswtqCuhQaEVWYFV0kkMtzffFo8n1cxieJ0TXu7SRMrhhfSFl5ZKx1AFtSDY3up2YKB8ovKXGgKVcUsM8RKzxopeOKwD6gw9ZdBDWW7AaiRZScXeF7jqD06H6v69fvxnnG2VNUZhSwgRoZ4JkNVdmlWMC08SoLISySCzEbXY22GL5GiRRAGyRRpbc2VUUW3J7gF6nAHVyB4Ad/WwA/26DH5uqpKmqzOE0vyrhqkhwbJzXkYM4uQQI3UXte1sabm3ENXVxgws8MVQr8iKOmEtVNCAFaoYyOiQp2gVHU6l7zbFVocjko60zrMOYypCUq6OoghIvGEUSxl01XVADq63wWx41lYZaKHgPMWUM1fTi9iLUmoHx9Zl28Dbf6sSW8m9axucyUbdEokA+35U4ez5pmSWAoIJAO9K2w/g8AOJL53Vb6aCQ7bXnpxv3j1z/HErusf4n9SBaWleEF9EVVvJlW92aD76NPzRjlVeT/ADFQAmYUzb/r0oUk+FwzYez59mv6mWRf91an/Aj6/fhFT5TmlVXK9fTxRwlDGeTIpshIZka7aijkDUFsTYbgCxdtZ+ZjhqX+BfRC74OZyqhkFBVKQCDHI66h/pJsv39OmFtVxNLTb19FU0qk/KW5kY8AWUDcna2NrWmAUAdBaw7trW/4x8rKRZY3jkAZHUq69zKwIYH7QTiSOrtj+Igs6N01njH6bGM8UVSSU0LxsrqTsym4Oz4MV+qhNKPMWveIllJFiyiSojLHfa4EZA+s74MWe07RdYpdl2DcC75/8rT/ALz+2THqaYIrM2wUFifAAXJ/gMec/wDlaf8Aef2yYXZtTmqngoFO9Q15SOq06byG99i1tI2Pf0tveVirqcmZMqHfqFBfxFu8muSK0QzCVLT1IJQm946c6eXEL9LhQ58Sx3th/wAV8TJQ0xmZS5uFRAQC7m9hc9ALElrGygmxthtFGFUKoAAFgBsABsAB4DGX5mBmGZMW7cKVAo0XqAERqmte1ju+hYbi3Z1DGA228s+wjFRSivBHOggzevjirQ8MT2fQuhI2VH0EGN2jmazgC+qx7I7tyrzTN6uGod6hW85ihOlnjWRo47xa3p7FYagHXZwFjcC1yQpGNfFWW6JJbxItsepsSDirccZtGhond1VI6oyOW6oqQzEggm4N2UW+vHh0ZbJnU1RJGadHdmWWa0as/LdUYNGD10c5YpUubjm95Iu2yn9HNSrPG1TFJBTQUbFRqeIJHTO421LrYzXXYG5JPd2y6qEWSw3+JmnmT4oSqpqObvCj8sh44AJEJA7RRANgRhfSZJJWZrT0tdJLNGtI4jPKMcsOpXCuwLFla6al17sLXUXtgC6cIwzs7Ma+Otp9JW7BDKtQpUSWdRbkm5Zbm+kr+1iucX5PHNneieR1hFFzJFVgokWOTVy5N/U2uelrDpa+HXCmWrT180YcFJIA1MybpPCrSEyF9Vmkj5gj0rsqG4Fjso4tq39NqKaLzmQUDxmJAr6HdpPlBfSqi4JVuoOn9bADyuyc1ebxIY+UtAIndxINMiMebFEqBRe0kTDclVCXAuduvE8ZbNoz3LHT917FqqQgjxPxdxbwPTFXymqNPWLDSMsISiRCtKgqpSyzP65T4uOZtTMzG4W9gWuDiTmUZasUSRVk8rJDdp5RHdWmcKoRDEBYk2vfvFttRAaSxhaOdjb/ANto5Ld3xLTydRsL2v8AXv4HEOhS1ZTAlSgikivcKp5b5ilj/p0oO49OhxFospYppjoqNC+XCRQ2hrEatVrxOxF2Q6L3FxdtxhZmJ0hJo6GlciUOoTWsp1immjVTGkZuUmJv4joLWYC40HCfP2qZHN1X4hABTQiPYRKpFpSBYBmBPZJAF8P6Xgejj5ZSJY3hN0lQ6Jtj0aRdJdTazK1wQbfalyfiumgk5c08kDDYR1p0upPWzuCWVdhfW9wRvYG8iv435qyJQ3+Li5stW6NyIYbOeYimxqH7DaQOySpJbYggfeIs1VMxeVl1LltHLKw1W1SVGlY4u+xKwt7Q2xmflAkqE85AqJQ36Olb66rJPKakgIW6U6x3UAbEab33w64cy+aQ0cZqJGXMC9RURSSI2lYXpwpa6BpGdVKHoOhA7G7biPyb1U0MivNFV8xnlIcPBIZynLifUpkUrGosIrKLE3PfgC05TSAZlVEIgWCGmp4bC2hLSSst+4XZPZGPHFg1tFCT8vUQw2tcGNf0mTa/QrGy+AviiUvFqQzMuaGrgqikaSvSykpIyKNGtV7Sy2ex03UnvvYBrlnFeRwVC1BqKhpwpUPUGpdkBvqAD309428TgC0+UeueOGIxm1neRtyNoIJ6hRt/rjTrt43x98nGYzzU7io1fEuIULAh2EUcas7E7sWfU2rvvhVmvlLyWpXRLUqwswB0yi3MR4n3C96Ow+/DGi8p2VKqxrWxWVQoLFuigAXJXr9eALkBj5bEShzaGZS0Mscqg2LRurKD4EqSAcTMAGPhx9x8OAMB8qa6c9AGwNOPvJLn/nBj75Y//fIfrgW/tS4MXKN4mdql317Foz/5Wn/ef2yYk+S6iM1ZW1rbqrLTQHcWWPtTWB2sX07jqQ33o/KFm3m0SSj1lbs9PWKyBTY9QDY/djRPJ1kvmmWU0VrNyw7+OuTttf67tb7sdamfdUPmQ6Cnvytft+o5zTMUp4JJpPUiRna3WygsbfWbfxxSvJ/w3FVZNTedpzTIz1BLFgeZI0h1ggggkMf44PLdmejKGRCC1S6RL/q1HUQD9YXrjvmXCNXHFHHTzmSKNYwIjK8EiNHHywY54wewbAmORGF7m/QCia4zPAcKm8M1ZAf/AM6qUgf9kjMp8Nxih+VTh+eOm08+WrkmtBTqyRma7lZJydCLfsQIoPWxYd+G9NDnUZBVJnswLJNU0jqy/rKHWBHUnpq3t4YW8acSsucJKYWlTLKXmyRAi6yTlUJDAEMVDIbHwa2AKjw/lVLNWUaPAhi0SRVDLGUjRjGzpEzOFPOQRtI77kMx30gAWipyOE5HVmNNck07RwVBZjLV6pVjhdnJu+q5XfsncgWa5tFRlFZOZJLZfWwTsJIo5uboiAAELKdLqwKdthpU3ZrEjE7LuDmaaKqrnWaeHaGOJSlNT3G4jQ7senbY32XYWwBB8okUcMVLOx5awVKIXU6CkEwMEoDLYqApB26aVPdbFCrK+COqgR5KYZe4lZoonAhYRRRlDLoOuZyzEaWJ1bCxN8X/AI4YzT0dFFcyNOlRJbqkFOxcsdxp1SWVST1+zFU4s4chmq4i1PCSzSIfN2SBNy2oSsNck8lu5FUi73IBwAw4QmrY3etNLqp6hQBHEtqiCCMkU4WK4XQQzOyLdiTe24GPmYZxHUZokkeq0aU6uGRlkRzVjsMrAEHtLcEd+3fiVTcOtI+sxq/ZHxhijOokDcNUyTPtuL2F/DvwnzjheNaiXWLNHBAzWFMFXmVB0AqlNZWupJPUqcAOOHJhGMrVgQJIXgN9Iu6+bdjfutHJsN9j9eK7Xl/MY2B3jjpJADawlWOpp2BA7g8C7eA/hKPDSrDFKA68qseP4vQbNzJIbvoEJC72FmDAMo6DHOrySZBpRuawaSPltsZHSZagoElJFh2vVn1MGBA9a4FwrMsinMbFnUxseXJGdLIrddJUadLBRdSCPqvbDaHhaJaaaFNX6QrCSR2LSyF0KandrliAdu4DoNsUzhvPjoWN4gzQgROUOqRBH8UGlp9POiB0oTYta+xAxo8D332PeLd4O+1r+Hib2wBQeAsmpK/KqZp4IZ3SNonLoNa2ZyUB6qRcEftX78WmuzGmy6lQSSPoUaYwxLzSsN1Rb3Z3PQeG3TCriKjpYpzKa2ShnlsHELpqnOwUmAo4Zu7WFvsBfEOinihbnRU2YVUvqmqqFVGAHUA1DxBEN+iKAd+uAM/p6OR89pxMv6QSstQoOySss1QUH7C8pRvtpFyeuL9xT5NxXBmarqo9aKOSsh82NgvaKlSSCd7nv8MZ8ucsmctWNpdFkkknSKSOUpAwiiU3RmDFQ1yv+luuL9wvnNXVTxlWJgP6RNKDqTU4PLoYtrAKjRlmtcsr33OPcHmU9jFuMvJlV5eOZIqyQ3sJY7lVv0DiwKHe24tfFV5X37X2x+opeKYqqqjpEgE9POJVeZiBG6xD4zQtvjI9RCl9lueyTa4wOv4SMNVWRI4Ig16LMl3FyAp7QJfQCSqgnZtrXx4eivJYZ7ytTMysiaiqk6mj1ANt+tYlSR4b92P1TwRxWmYUUdQhGoi0ij9SQAa1tc2F9xfuIOM94O4SWoySjlo5Fp6qMuyVFvVcsyyI/irLbr0KjCpqepoai8KPl1ZKVRl0l8sq3Y2XS1jynJNwD0O21ycAbxfHw4W5GlUEJrGpy56CBZAqje9y7ktfbuFvrwyOAMB8r2+exj/pgX/mQ/1wYgcYZl51mxmB2ETqDtYhJpYgRbuIF8fcXKNombq33/kN/KDT+dVdFRLvzZAzgDtKmoR6gfDS0h/7RjcHa31eJt/5bGS5fQmTP4py1hAEiCW680VbXvfa3LPtY1XM4XaF1hflyFToe1wr/qkjvW9rjvF8V7JZkXKIqMEjJc8zZ63OqPLyCq09Qs7Wttyw7gG+97EC97EWO2NkAxmvkvyczyT5pMCJpWaFF160SOPlodJtuNaMAQfV2ueuNKGIyYDjK/JzL5xUZlXLutRU6I7AkMkIIDfeHX/fFw4z4h5NBVvHq1RwvZvVVWIKqQx2JBN7Dc7eOKLwfmgy7hyOe2oqhk0g21F5SoW9jbr4HoPuAfZHm8tG8tLHTzVNLTsAkkIUvDr+M82dCw5mhWHaXexUEXucFd5VEMTGGBie0oM7xxAuCUZOVqM7OG20LHckgbXvi08NZT5tTJGxBksWlYfryudcr9BsXY28BYY9y5XTpKahooEkALGYogksBYkyEXAA2Jv07xgCv5NB5pTSV+YEJUyxq9SxsFjC/Jwqo2AS4FtyxJ3OM24Qp6rNaqGrqlWKOE69YFnqpO87/qaVO4AUAEC5vhnmGaemmkqJmMWU0jE6DcPUMi6i726AAgAddwoGpiQ0qK9qkmGyQRoiu8TN8XFE2yNVgWEZXVcUoIvbtNoXADOs4ibZKZnCuConRQ8s7LvIKWM7SHUTedvi0FvW64gxwCFiGD31LPNTBkaplZdMiVFbOSIqdAUvoWw2G7eriMK8WDAyLz1uCzCKpliBN3lktahohtpCi58QdilnzUk8pBGEUtJ616dNJbVOxcHmsbAipm1ayPi49w2AHEmdOscyaowKucTxntlUa4ZhAoXm1gYxg6tEaEtZX3vhZmGeuys0fLZRK8s0sxURu8kLU5QlGEcSFL2jWR5CQL2N7qM0zyGEBql5GaazFSrGSSxUgvC0gsh30mdnuCLRhdsT8uiqpBG6IKay6RJKS1QoBZSFFgY/GycoWPQ9T3CuU3iKIrboVR603hDamqZYkgkqCTJCbQzP8QiBQqOqNMNcquo3C05NunVTjpW8aMbo8z6iN4YF5IJAYlWaQSVL3BuGWJRt0F8RIOGUBJkZ5Ga+ok6dVwQQxSzuN+jMcMqWkSNdMaKi+CKFHQC9h32A364vw6Pm/M8GRd01VH4ab+wtyud6csaGm5Gq2praXYE2IaacsSRa/Zg8BfHCu4feofmTmBpAfWZHmcqLae27It9t7RDD/Bi3DQVx8dzMs6Zvl5cIX0mThJmmMjyOU0Lq0AIl9WlQqgdQDfFcynJmbMqjL6KqFJHJTlmj08xZCyqJI+upOzv1uLdMXPFVyrh/mpWPTlVzOjq3niYbvJEAjCNhvdTrKgeIAxBroRrrjGK5lvoi2d105zlnYbQ8QTU00jeYSmtEaUtNSxxyNDFDGbhzPYB0aSzXHQBRcXJHPKuGPRyPJmy6lqptc1TDI3xTusicuVNI+KbnTKZFuO1bwIufDnlGgqMsasYaeUp58QIujqN1A8G/Vv16eOIGYZ3LU0mZQ1cEUfLohKqK7OQsscxVXLKPjFaIHYdbeG+SfSEDJ6SoyKd444ZarLJ2LoYVLzU7kDslRu6kAC/2G97g27LOPqKYhIZtbn/4gknNXoLMmm62vYk7DxxG8ks7vk1IZNzyyASbkqrMqfhAH3Yt1sAfcQ85zAQU8szbiKNnI8dClrf7YmYz/wAuWa8nJ5QNjMyRD7CdTfhU4AyjLqYmkimaxLKq3vvcNUu/8da4MN3oOTldIl73VWJAt66u9vuvb7sGNCMXGKRi2T685P8AvgdUVTy+JIUJsssQbfoWUy2/2LD78bIcfn7yq6oJ6SrTrEQOveriVB99n7v443ugrFljSSM3SRQ6nxVgGU7/AFEYp2RxI1KZKUE0FBQpDGsUShEQBVVRsoHQDEjBgxGTCXiXKfO6WaA2HNidFB6aipCs1u4Eg/w+zGX+SKRa+jNDVRh1pGsUa9mW7mMOOtw+vpt2Rex67Ro3vt9eMO8ntUtNn2bcx0jReaxdiAi/HppvewHr264AtXGk4qK1onlemjo4BOsqsV0zSFljqL9HjjVCCO/mMPsqmZ8QVGZRx+cyiGhKjWsalZswKWMjxobFYrrbUSFUXZuhAX8b8Ux12YK0ep6VVReW23nZiaZ1bxWEFzueoF7G20aOQ6+bMysVKB9xoKAJslxy9NgQgOyggxiTvAemvDKBpEUCpHyYUYryg7bEsVsha207KX3+JQn4xotXnQA5YC3G4iRY1RGsVZ9BLfGAgEy1JLrpB5V98IWzB5mCRB3IBNkvrcE3BJ/V/WDSuQ76t9gFLjKOCmJJqyjR27NOlwg9W2tl08wixFrW6EHuxNVRO3yoq6jV1ULvvf05iyXM5Kh2ESmqcm5CFuSr3uHlnJvKwvsNRsOjAdnDLL+E6h7NUSiGx1CODqDYjVrJ7L/6gC1v1hi3RxBQAoCgdFUAKO/YCwA3PTHrGrV0fCO89z52/pm2e1awvuLss4ep6feKJQ3Uue1IT4lzvhjgwY0IwjFYijGnZOx5m8sMGDBjo4DBgwYAMIaiklpK5cxpQZGACz06rvNH0YqQd3sFIW25F792H2DEN1MbY9VlrS6mems68f8AZ0bhmhzb9NoJ+TKxQyNGAVdlYSBainuLnUo7xe19wMVmrjFfmk1H55M0FS+ieZIUW80SytFShwd0RVY9NyP9V8TazIu2ZqaRqWp6c6PqwOm4dbgSDbv798IV4Qqo44Yop49EUksjP2kkk5yxo4NlazaQ6iS5Nm6CwviWaO2L2WT6unpTT2LLeH6M1byVVskmVQc2xKBolZfVdImMaOPqIUb9/XFuxScm41ghgSLzSeDQoURogdFAA2V1NmX69ie8A4nf+oUHzVV/IbFfsp/lZc4in86+qLQcYr5a63zrMaHLwTpB5koDW9bYDobMEVyD/rGNC/8AUKD5qq/kNjOIaCaXN6qumQorrohDOpcCyKdkJBXSGHXvxJVROU0mnghv1dcK5SjJN49TtxiPiIvt/o+DH3jL5GL9r+j4MaNvmMjTbwOnHOVLUpHC367WB32bTJpO3cDY/Xh95Dc7MuXGnk2lpHMTKfWC3LLcd36y/wDacL8/+Vp/3n9smF3Ct8tzWWZiq0dWLSNfaGW5KM3guokavVGve1tq2oqzBTRa0WpUbJVSfjujYpKlV9Ygfb/5viOmaofEbX3Hje3++w8T0viPW5fqlVtumm9+0OpIAtidFTKo229/S+M82j1NUqqs7MFVQSzE7KBuST3AAY/JtTVJW1dXIscks1RKTTRoO9nLEsLdoCMW02uSb7WONb8qfGwkj9GZcVlmmuJShDLGn6ylr2DE9TfsgG+5GKJNlIyipoarlmSOEETFb3Mh1dq5tYHUAOnq+PWSNcpRcktkQyuhGarb3ZJbyb1caR3aFpZ9REUcwEsmghnsHGmUAEWVXA6H7YVLwRNPpjkqEiqXlMaUqpqlChhzpZWBARVUltr6txe98XHNuIYqiro3pSJ5IoTLThGAOszxmUSFtowYEcMXtbra+GrZmmVVM81TGvnE6meaRWPLj7MgghQEdoFkdCxsSxuAAQBGTEDhpEFJEY0CBluQBsW9V27yblepN7W8MM8KuFIWShplcWYRLt4A3Yf7MMNcfUU/DXsfn+qebp782GDBgxKVwwYMGADBgwYAMGDBgAwYMGADBgwYAMGDBgAwYMGAFHGXyMX7X9HwYOMvkYv2v6Pgxl2+Y+j0vwxtnFOzzQBR0e5NwABpk3JPTEl8tJBBMZBFiC6kEHYgi+4xnXEGeTPUyfGMoVmRQrFQApsOh3J6k4XekpfnZPbb349jc4rCIrdL15ZZp9NkZiFoZGhAvYR1DKq3uSFTUUUfUF+y2PdVl9Q8bJ57UAMCLioS4B8Da9/rxlvpKX52T229+D0lL87J7be/EbcH4xX0JYxuj4Tf1Zo+TcIx0qFIBGoJuSZFLH7WO9h3DoP+VflCyuVqB1R4V1MoYtMijTfpckA3NtsUz0lL87J7be/Hierd1Ku7srbFS7EEdbEX3x7OzNbgtkeVUONytm8tGmDhtY4aGoo0pYkEiS1MiFApiVAro0vqsgu997XA6nfETO8nkzKpSVmiWkjVUWMSAtVBLskkljbRqYlVNza9/WxlK5YoOnVJoBB5ersX6+r9uG4zKX52T229+KVVa63eNbUXtx6tfizWPR7f9Se2vvwej28Y/bX34yj0lL87J7be/B6Sl+dk9tvfjT4mRgcAjV/MG8Y/bX34PMG8Y/bX34yj0lL87J7be/B6Sl+dk9tvfhxMjzgEav5g3jH7a+/B5g3jH7a+/GUekpfnZPbb34PSUvzsntt78OJkOARq/mDeMftr78HmDeMftr78ZR6Sl+dk9tvfg9JS/Oye23vw4mQ4BGr+YN4x+2vvweYN4x+2vvxlHpKX52T229+D0lL87J7be/DiZDgEav5g3jH7a+/B5g3jH7a+/GUekpfnZPbb34PSUvzsntt78OJkOARq/mDeMftr78HmDeMftr78ZR6Sl+dk9tvfg9JS/Oye23vw4mQ4BGr+YN4x+2vvweYN4x+2vvxlHpKX52T229+D0lL87J7be/DiZDgEav5g3jH7a+/B5g3intr78ZR6Sl+dk9tvfg9JS/Oy+23vw4mQ4BF542jtFGLg9ruII6P3jBiiPXSG2p3bfozEj+BODFecus8l+qDhH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026" name="AutoShape 2" descr="data:image/jpeg;base64,/9j/4AAQSkZJRgABAQAAAQABAAD/2wCEAAkGBhQSEBUUEhQUFBUVFRQUFRgVFBUXFBUXFBUVFRUVFBUXHCYeFxkkGRUUHy8gJCcpLCwsFR4xNTAqNSYrLCkBCQoKDgwOGg8PGiofHx0pLCwpLCwvLCwsKSwsLCkpLCwpLCksLCwsLCksKSksKSwpLCwsKSkpLCwsLCkpLCwsLP/AABEIALcBEwMBIgACEQEDEQH/xAAcAAAABwEBAAAAAAAAAAAAAAAAAQIDBAUGBwj/xABGEAACAQIDBAUGCwYGAgMAAAABAgADEQQSIQUGMUETUWFxkQciMoGhsRQjQlJicnOywdHwJDOSorPhFWOCwsPxQ9I0RGT/xAAaAQACAwEBAAAAAAAAAAAAAAABBAACAwUG/8QALREAAgIBAwIGAAUFAAAAAAAAAAECEQMEITESQRMiMlFhcQUUI4GRM0JSYvD/2gAMAwEAAhEDEQA/ALIGKEICKAmRYUIoQlEUBCAWDFCItFgQgF3gEIRQEJBQEWIkRQhIKEUDEiGJACoYETaKAhIKBghQwISAtDMEMiQABBAIJCBGJi4kyEChwochBJiTFGJIgCJMKHaAiEgmJJiyIkiAg2REmLIibQBEERBjhEQRIQaMENhBJuQbAirQgIsCZlgCKAgEUJEQMRQhQwJYAqRto7WpYdM9Zwi9tySeoAak90kzFb47BqVsTYnRVTKOoMob8RKylS2LRSfJa09/cOwdkWs6opZmyBVAAvxY3v2Wk3Y29KV2y5WpnKrLmKkMGXNoRwIHKU1DdcJTpYc6CpSao5HE5kduP1VAlbsTBs+E6VTZqVOg3qNlv3g5T4xd6hpmqxJrY6RDEibMxXSUUfrAv38D7byXaNp2LsOGIQhiEAoQ4BDAhIC0O0OC0IArQQxDIkIIgMVlgIkIJtCKxwLFtRZ0YCoyAUq+im1xlBN/1ygbaRFuRysSRKHfffBcD0urVahqZKaE+aAKVI5j1KM1vVORbS36xlcnNiHUfNpno1HZZfxJgUrLOJ3o0z1HwiSs86DH1WOtV+81G95MuNlPjW/c1qwtrcVnA9rWkc6J0nciIRE5PgfKHjMM+XE2rLfXMAHt9Gouh9YM6fsnatPE0Vq0jdW8QRxVhyIMKafAGqHiIgiPMI2RIEbMbMdIiCICDRghmCQgkCGBAIoCZlgwIoCFFCEALRQEKHIQO0wm/O1qlLE3ubMq5T15QF/ATdiZ/fjZy1cI5I85LMp6iSAR3G8pNWi8NmZvAbysyU34tRupB5r5xHcMrsvqjew9oGnhcvBalFFa/IDK9/5Zm8FRUVAlSp0d2yNcG6fSOo0B9hM2eC3eptXTDVCWRMl7aCp0dMGxHzSRqInKCtfLQxdGt3VU/BKRYWLLmseIDksL+phLcCIXTQRQM6KVKhN7igIoCIBirwgFgRQEQDFiEgoCHaEIoQgCyw7QQ4SAyiFlh2hSECtF06mXOSDboqq6KTqVvbQcdImSV/cP9Y/0qkrLgK5OT+WPYtb4Qa4Q9FUyhTbUno1N9RoNLd4nMqeIKn0bntzHs0sZ6d36UHBG4uPg1T7gnnjcvZvwjamGpEXDVlzC1/NU529imZVTo0vYqqm0HvzXsBb3Ey62RvNicOA9N6oDXDZTwtwutiOfORt+Qo2nigmirXdR/pNveJ1NU6DdhKy3WoShzAnj0nmm17aQtAs5RtXblSs2eoczG+pUA21GpFp0jySUqgw1RitqbvdLk3LAAMVFvR5XvxE59ubhlr7QoJVGZWc5geBsrNY9mk71SpBVCqAqgWAAAAHUAOEtGIJMBEbIjpiDLMqNNEERxhEEQBGSsEMiCSiCYcTDlLLChFRIhyWQVBeFeC8BA5T74ORgMQRxCXHeGUy3vKjexL4GuP8AL/EQN7FlyYraVIV8MMYqpUdQiVgykWAFswysL8OJHDulruziCa+HJAW4XQX0vTy21JNu8yTuVgVC16ZsVdUuOWudW94ldQQ4WsgYk9CRftVDx/hsYhJpRi17jPLaOkXh3jYaHedGxOh0GLjIMWDDZBwRwRoRamFMA6IYiQYoS4A7QxCihCAFoUOZzfyuyYQFHZL1qQJRirZTmuAR3d2krJ0rClbo0WWOuctBr82t40qs8+Yne1lNukxLWvr8Kax1PDzZuvJ9tnpdlbWY5yUpKRnqFz+7q6qSNOEzc21wadFdzQeWXeg4XDUKSpmNei63uRlAFMG2nHWcM2e1YVOkogqwuQwJBHrJE6V5V8UPguxmIzfsxbU/5eHNjp1zBVNuKrsBQT0iPSbr7LSrbvZBSVclauIOYsy5mJuWJa5PMnXWdCpbzYvFYNaHQYVqSWNukCE2BAzLn1434cZQ4TaqVBqiIxsFC5iWuNdSbCxjG9LqmKZQoNhTA9IadGg5HvlOpvai3ShrYlZsPjEqLRBemxaxrKFPIi5FuBPOdp2BtpMVQWsgKg3DKeKsOKn9c5wKtiVP/jF/rGPYPb1Sjm6FqlG9r9HUZb24XtxmkZNFJJM9CmIYThdPfzFrwxFf1uG+8Js/JtvRiMViKiVqhdVpZgCE0bOgvdQORM0TspVG+IiCI6wiCISDJEEOHAQZgEEOZlg4IUEBA4LwrwXkCHeVm8x/Y632Z94kvG1itNiOI4SuqdMykOrkMLEWwxBB7ybxTPqYYvLLuM4cE8nmj2E7uYcLZh8qmb+phK/ePDWr1L6XAv3ZbGSk2C9RChFQjuoC2t7AFrcpJbdnPrUOIN+Pn0Se72Tly1UOhQb4Y2tPJSsn7AxGfDUm+gAf9PmH7ssLytwGxVpLlVsUBcn005knQDvkzD7OKliKlZrkaVMht3cwI5D8SxPbcWlpJj4MWDIbrUv6VluBcovM2+dKfE7wVFOlrWJ1XtjK1eNqzP8ALTNQpjgmOG8ta6+jqLnzDpp/3LLYe23q1ArWN1ZtFtYqRb3+yaQ1UJNRXcrLTzirfY0axYjSmLEcFhyKESIoSyAHaYDerz69RajuUzplSxNMZaYOe/AMG0tx84mb+YLevGqtWrp6J7zy/tOfr5NQXT3YzplcjLnY1G/7unb6i/lJmzh0SPTp+YlUZaqpotQC4s4A1HnHxlJtHbZRMyqwuSAcunjwvKVMc7Nck37zeIRxZZRttobuJ0VsAuJFNao6RaQ6OmrXYItgLIPkiwA06hLV9zcMtMucIlXgDZDnGbQvprcXv1mZDdTeqpQqqagNWncZgfSA55SefYdO7jO9YanTagtWlZ0dAwI+UCL374vLHmTfmbr5DKUVW3JwPyjYOhhjhWw9IUC9IsyFDfMHIYknhwA4c+Ux21cY1R1djdmRST1nIk2PlvqXxVAXvak/tqNMNih6H2afcWdjS74oyfcTyPzNDLP1RlxHGMQw0vGkYsbnQvI4f2qt9h/yJOfWnQvI0P2qv9j/AMiSy5AdYMbYR4xp5ZgQyYcOFAEYvBeFBMS4d4cTBIQaxmNSkjPUYIi6lm4Dl77C3bKOjv8A4NiAKh1NrlHC35XJGnrmf8reMYJQpj0WLue0rlVfDM3jMdu/gVfFUqNVsiVSqO2gChjoxJ0FjY+MjW1hW7o6TtLf3CgMgds18pBp1FtY6g3W/WOERjvKGqIoWnowvTchWRrcdVN9DxBse6Z7bW7eEyKwxBeqQqmxS1lUAE6XvwHqkLCpQX4pyWQ5nF3ICuFAB80c7kHr0nKyxwahqbTdHSwrJjVbUaDZ2/r9KvSMpW97hQlh16HUDjY+3W22/wAWZ9Rkty1HPuYziW0Sqk5SB1WJPvm+8nm1y9BFa10uvaQOHstFNdpYLGssV9jOOf6jg3ZrfhT2NyPDhfjaMnaLEWudNf0ZLqi401/6/XhI1LDecfHv65yotJWM8jNTaTHIp+VUVeOtydCT3iV9Rr0x3j9e6TtoqEFM/wD6KPhcytX0fD9eydCLTgmhfiTHXW5F+r8BJe7zKa5KsGGVhoevKbSG7DNrrcWPcQBC3Iy+blHyCGPNmGW5PrvGtMvOn8owzt9DXwzaq0dBkdGjitO+jjEgGLBjKmOKZdMAdWqFUsxsFBYnqAFyfATzztTbB2htC7t0dKrWAALABEJAuSdL5eZ5zvG36BfCYhF9JqNVR3lGtPMmXWB1e5Eaba9UYLGtSw1TpaarTR7FWR2KL0irbRhmJAPZN7u55LKleo+a1MIQGDXzAnX0fUfAzjrCzfrxnU9x/KVUwqWc9IWVbl2Ja9ybljqdCIhq40lJfvQ1hb3SOmbO8kmHT02Z+waS9xy0cFhujUFUbMEFybHiQCeHM+MxOL8rZC38wdnhM3t/ymPjKaoVVcr5gRe581hrc9sQ6oOMlCLt92bKE211MyXlWxAfFUyOHRn75mYrrfL9mn3Ek/e/EZ6iH6H+4yFjBbKfoJ9xfynT00awxQvk9bIlRbAd0bMUzX4wE6RkxGp0XyMH9pr/AGI/qJOeGdD8i4/aa/2I/qLLLkDOskRl480ZaWYENGCHaCVCRoIRgmJcOAwrxN4CUZfyg7vticOppjNUpEsAOLKwswHbopA7JjNpYRGpUqtmSsAUZCpFyBx8de29uU60YRaVe5eLo4YWYkHMNb/Ktw0m8w3khrPgPhRrAO1PpEpFCSVtmsal9GIHC3VeX+3itKg7rTUt5oNlF7FhckgXk6hv5aglBqbAucisVy5Q3DvFyddOWhMQ1ebLjpY0N411q/k4RX42veancjHZOfOXO8G6aucwUA87C3D3ypwWwmThcayZNTiz4eng2xYJY8vUdW2ZWDINb6/nb3ySPnW1F7/rxlLu/UYAX7v14y7qN6Q6wfznmJKm0dJlRtpvNU8hUQ8BoQTbtv8AnKRdBfXj/eXG1wBSHHVkOpJ1vr3SjFbzfWY7hfkRm0Pl7nj1e7+8kbo4Zkc5tLg2W4OW2UWuALnttIXAeqWuw6l6v+lvese002siXuxbPFdDfwaVWjyGRVaPK09AmcRklTHVMjq0dUy6APXnn3evYn7diBQUALWqAKLC3nHhflPQF5wPb2My4/Fa/wD2K2nV55lMzklcS+JJumZ3F4V6bZailSANCOI5HtFucfw+NtJ2J2mKqBamtjoeY7jK18GOTeImSl1qpqjanB3HcmHaAIjuz3u/YJVph9eMuNm0TeyAsxvoBfgNTpMskYxi0jSMnJ2yHvE3nr9Q/faMYs8Pqr90CP7XoMzK1jYggG2hIJJF+v8AOQsS+vqHum+P0IXyepjJMF4V4CZsZAvOh+Rf/wCTX+xX+os53edF8jA/aMR9kv8AUWFck7HV2jTGLMbYwsAiFCJggCRzCvDhTAuCFeEYRkCAxBMBaJJlQkbah+KfuHvEaYeat+R0uOHaIvah+JfuHvEfqULATg/ibqcfo6ui9D+zMY6pjKmJqpQ89UYgA9HoLAmwbUgA8uuROjx4JPQMQDr8WDa/1Tw148IMdiVpV8QanwhQaq2ek5VbqF803GU+le5OmluN5Kw+Mr5Sy18SLrdGD06i8ScjXa9rdGuvMNpyj2PFjcFcVwhaeWak6YVDbeKpm74YhAdWNKqoFjY3PDjNds/aHS06dQjKai5rdWpuLzKbQ3ldqLUvhebMirUpNR9J1N2tVC2GpPVyuTL/AHfP7JQ+qb92Zpz/AMQwY4QTiqGtNllOTUmL2656K1rAutuzj+vXMwr6adZ/tNDtyr8VYcA6206785l0q+aD2C8WwK4DbLANoO6Wewz8b/pb8JnxiOEtd3qt6p+q3+2OaeNZY/Yvnf6cvo1avH0aQ0aPoZ6BHEZLQx9TIiNHhUAFyQAOJOgHeTLplWSQZg/LFRUYBWCqG6emMwUZrZaml+M2X+IUx8tfUQfdMT5V8UtXAqlM5m6ambWPAK4598LnH3IovsjjWc9ZiunPXF1cG6khlII5EaxtqRHEHwk2Yd0KGJI6o/S2mykFdCNQQSCJEtBbtkcUw9UiW9Y1CTcLlUkXJ1t1dp9toWI5dVvxMjhe6SwgIF+OnOw0JzA+IlWkibyItoAvZ2+rrk4sAbgLfOWAClrA8F1tcCLTCuVACta2XkBYnMQbDXWBzS5CsbfBDXBMTaxGoXXTUjML+rWbryR4ynSrVjUqImamoXO6rc5wSBczMDZTHUlRfrJY37b85a7H2alNi1RRWPIMXUAg3JGQgmZvUQj3Nlpckux2mnVVhdWDDrUgjxES0p9z8UjYUCnT6JUZly5iwvoxIJ14twlu5jCfUrFpRcXT7DZgiTBIAYMTeC8ImZFwzEGAtKTHbyhHKBLlSQbnL3HhqDx49UznNR5NIQlPguDEGZ195ah4Ko9Rb8ZHfbVU/Lt3BR+F5l40Oxp4E/Y0G0T8U3q94kvF41OHE2A07JkPhVQ8XYg2uCdDrL2hQ0BI4gcrjxE434hU5J/B0dLFxi18lDtfamISrV6JSUbk1IMt9Dm85SCfSHrkI7dzU26YUSwy5FagwDZQedIqFNiB1WHYJsEoC/C3cbdfXA+CUm4Jv2gES2PX9MUmuAS0tu7MHQ2lT0zYdAeRR3XiWtxzfO9dh1Tc7Be+Dp9in77GNYnYiMdVpE9qC/jaOYPBMgsoGXkFII434d5mep1Mc8KSovhwvG7sh7cxBFNLHjVUHwbT3Sqwy3USZt+ici6NcVk0seFm5SvoPZfWJWEV4ao1b3ZLOEUi17d/4xjY21VouKhOZGOQkaZb8DY8R5trDXXsilrC+uosbjvhboUVeysoYIzstxwZLKrdpAvxjmmjvfyhfUS8tfDNwsdD24/kPGR1M5rvvs+uuJqVQSUJBUioLjzQLZM1xwPATso5NWdQba1JeNRO64J9k555VdsLU6BabkgdLmHnBT+7ykjnwMxR21WGnSN69ffI+L2k9S2c3twNrcZZKQPKg6WMZfRYjuMfbbFUizOzDjZiSPC8gipoR1216rQUqluo94v4XhcE+xZZGiUMYeoQDEj5vtkY1OwROaDoRbxmTkxoHKOrjk5qD3qDKzPHQo+cPWDA8aLLK37GnwOy0roGyUxe/BSDp3H8JLo7v07km3tPdxhbtuEoC7DW548Rc9fdGdubXqK4WiQRluTlvY3PC+nADWcqTyzyOEXsdWMccMam0TUwCDhceoD2gQVHprxKg9p/OZitVrP6bt3ZrDwETQoKGGa7C+oU2J7mINvCaflv8pfwD8w/7YfyXmJ2xSQjiT2AH3xpdrhhpoOrUnwEqcQUzEhbDXKGOYgchewv4QqD5mVAbZmC8LAXIFz2azVaeFbGb1M092jo25e9NGlRanUZsxcsAEJ0yqCWI5aTcE3Fxz1mEwHkpQEGvWZ7cVprYdozNc+wTdHhHscXFUzl5ZRlK13GyYIV4JcxIxMImETCvMWXATKjaG7tOo5fM6MeOUixPWVI4y2iDKyipbM0jKUHcXRznatQUWcZjdCQQVte3Vr1ayFT3oQ8bjvufDjNBvvsrO6sq3JU5rc8psL+o29U5ziKJRyp0IJFphDT45WmOT1OSKUl3NjT29TYcV6uAHukmhXQWKEqfoVCh9hmCVZ0LYW0sNTwdNaihmsxYFATcseZ7LSmTSxXDLY9Y3zEm0toVRa1ep2ZslQH+IX9smf4xWA16Fuu6tTbxvYTP4za+F+RRYdzsvsFxK9ttsPRLW5AkGJy0rfFMajqIPlNGwTbdW+tF9PmMrj2iSqe3aWgqM1M889Jv9vCc/beQg25njpfjJdDewjQu3VYg+FjA9F/r/BPGg3SkbHaO0qbISlem1iGtmKnT6J5zMVsctjZ0ta41Gt+zj1x47YW/wAbTpn61LKT4WMfx+IwYw4dAFqZsmRXNjoSW1FwBp8qCGGMdtwyk0ir+Hai2Y6clPvNojYuPdGLICpIIv6XPkNSBGqu2lHoql7dWbkL6m8iYjbLjUlreAjsMbXCFJzUluXeMxWKYE9IbAEm914dQY690zNdyTc6njfrjVbbTm9uB9vZGTj78VHqJHvvGY45dxfxYLYZxJubxmSCyHjnHV6JH4RBpjkw9YI/OMrZCkt3YmlSZjZQWJ5AEn1AS+2fuDjq2q4dwDzqWpj+cidN3c3q2fTooiVqNMqiK3m9HchQCSSoubjjL9t5MKq5jiKNjwPSKb+oG8OxWmc32f5F67fvq1KmOpA1Q/7R7ZmN8N1TgK4pdIKl0D3ClfSLCxBJ+b7Z1jHeUzCJ6GeqforlX+J7ewGc33s2yMbiDVK5BkVAua+i31JsNdZSU4rg2hhnLlFDsTYVbF1DToLncKXsWVfNUgE3YgcxHtq7r4jDfvqeU8LZ6bHwViYvDOaRPRlkJGUlWIJB4gkEaaDSMl9Secr4nsX8BrlkXDV2V11IsRca2485PqYwX0JaR+hBj6UbcpnNxe5vijKO1hDMeVu+H0B5t4SbgtmVaxtRpvUP0FJHrbgPWZpcB5MsS+tRqdEdpzv/AArp7ZVRk+EaynjjyzGdCP8AuGj5WBHIg+BvNdvluTTweEFRXqO/SKpLWC2YNwUDTUDmZkcCdD3+8S0ouO7KRmsjqKO/Zr69evjENE4Z700PWqnxUGG8aOc+RomFCJhwAIpghmJmRcBiSYZiTAEye99Uiqlr6U76MRa7EflMXV2arkkswYkkk2PGazfI/Hr9mPvNKKmInKbjJ0dLHiU4LqKz/BGHosD33Bkj4M4Hon1ay2UZv+4vobai/wCPsmb1Enyax08VwZ4g90DJeaIISNfO1IsRf2xLbOQ8VA7iR7oVqEuQPTvsZtaADXPH2ROIpeeTzuDNrgkpJ/4KRPWQSfElvdKvaOAL1XqBLXYMLEGwsBa1uybRzxfcXlhktqG8biqgDU6l72sQw1sRoRK8bPWwPh65r9p4ahiKly4VgoGtwdCTrcShxeDFMlQwYA8QdNRM+pR2iaepWyCKIEi7dqZmA4aX8dPwk8oTG6uGQm73Nhay6c5pCSUrZScW1SM/kjtDAu/oIzdwNvHhL5MQi/u6SDtYZj7YVXajn5R7hoPZNvGfZGC067sg0d2KpIDlKd7em6g+H94r/C6K8Xdz9EBV8Txhu5bUknv1gAlXOXuaxwwT9w1Cr6NNR2tcmBq5PPwsPdCcxtZXk1pLgOJcmaTY+5GJxADIgVDwdyFU68uJPPgJTbawBoVnpkhjTYqSL2JXja+toafsVclwmRqSXPebS62fuhiKw+LoswPyiMqDtzvYHhy65qvJDs9GSvUZVZg9NVJUErozHKSNL3HhOkMJvHDe7YrPUV5Ujhu9G69XA0qbVTTY1GK2QscuVQdSQAb35dUZ2OA1SndQQzJcEXvcqTp1TbeWSlfC0T1V7fxU2/8AWYPA1TekeoJb1HWZ5oqNUa6abndneAgUWUAAcAAAB3AaCEYsxLR05zMf5Tkvs9z1VKR/mt+M5Lgjx7xOx+UKnfZ1fsCHwqIZx7Anj6otm4HtL6kdx2K98NRPXSp/cEkvK3dV74Ggf8sDwJH4SyeargVntJjBggKwSFRkiFlggmYRJiCIIIAmI3xP7R3Ig+8ZTUuMEE5+Tlndw/00KzfjHaeII5woJnQSSuJ7BHkxI1vcdXqhwTNxQbHUItfsgqWggmVINsKnr/eV2Jf4xgOGh00HAa6QQTfDuY5O32RKj6yJVMEEZgYtjGaK6HmTBBNXsCKvkUqcB22jNXEAcNevlbs/XXBBLRSZSUmuBmpWPKMOCb6wQTWOxhLc9AbmAfAqXZmH87H8ZxzeapmxdY9dWr99oIJJeiD+A4155nR/JHRtg6h+dWP8qJ+c3JEEEax+lCWX1MwnlepXwCnqr0/alQTmeGX4tDfWx07jDgimp7HQ0Ku/+7nfqBuinrVT4gGKKQQRyPCOa+TP77Ur7PxP2TH+GzfhOJ4U6nuhQRfOO6R7/udk3Ie+Ao9gceFR5dMsOCaw9KF8nrf2MkQQQQ0Z2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pic>
        <p:nvPicPr>
          <p:cNvPr id="1028" name="Picture 4" descr="http://www.geh.org/fm/precin/m197816510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861048"/>
            <a:ext cx="3504456" cy="2336305"/>
          </a:xfrm>
          <a:prstGeom prst="rect">
            <a:avLst/>
          </a:prstGeom>
          <a:noFill/>
        </p:spPr>
      </p:pic>
      <p:pic>
        <p:nvPicPr>
          <p:cNvPr id="1030" name="Picture 6" descr="http://upload.wikimedia.org/wikipedia/commons/1/18/M%C3%A9canisme_du_cin%C3%A9matographe_des_fr%C3%A8res_Lumi%C3%A8r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933056"/>
            <a:ext cx="2933700" cy="2162176"/>
          </a:xfrm>
          <a:prstGeom prst="rect">
            <a:avLst/>
          </a:prstGeom>
          <a:noFill/>
        </p:spPr>
      </p:pic>
      <p:sp>
        <p:nvSpPr>
          <p:cNvPr id="17" name="ZoneTexte 16"/>
          <p:cNvSpPr txBox="1"/>
          <p:nvPr/>
        </p:nvSpPr>
        <p:spPr>
          <a:xfrm>
            <a:off x="611560" y="908720"/>
            <a:ext cx="835869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En 1891, </a:t>
            </a:r>
            <a:r>
              <a:rPr lang="fr-CA" b="1" dirty="0" smtClean="0">
                <a:solidFill>
                  <a:schemeClr val="tx2">
                    <a:lumMod val="50000"/>
                  </a:schemeClr>
                </a:solidFill>
              </a:rPr>
              <a:t>Thomas Edison </a:t>
            </a:r>
            <a:r>
              <a:rPr lang="fr-CA" dirty="0" smtClean="0"/>
              <a:t>et son employé inventèrent le </a:t>
            </a:r>
            <a:r>
              <a:rPr lang="fr-CA" b="1" dirty="0" smtClean="0">
                <a:solidFill>
                  <a:schemeClr val="tx2">
                    <a:lumMod val="50000"/>
                  </a:schemeClr>
                </a:solidFill>
              </a:rPr>
              <a:t>kinétoscope</a:t>
            </a:r>
            <a:r>
              <a:rPr lang="fr-CA" dirty="0" smtClean="0"/>
              <a:t>, une sorte de</a:t>
            </a:r>
          </a:p>
          <a:p>
            <a:r>
              <a:rPr lang="fr-CA" dirty="0" smtClean="0"/>
              <a:t>coffre en bois permettant à une personne de voir un film en boucle à l’intérieur.</a:t>
            </a:r>
          </a:p>
          <a:p>
            <a:endParaRPr lang="fr-CA" dirty="0" smtClean="0"/>
          </a:p>
          <a:p>
            <a:r>
              <a:rPr lang="fr-CA" dirty="0" smtClean="0"/>
              <a:t>En 1895, les frères </a:t>
            </a:r>
            <a:r>
              <a:rPr lang="fr-CA" dirty="0" smtClean="0">
                <a:solidFill>
                  <a:schemeClr val="tx2">
                    <a:lumMod val="50000"/>
                  </a:schemeClr>
                </a:solidFill>
              </a:rPr>
              <a:t>Louis et Auguste Lumière </a:t>
            </a:r>
            <a:r>
              <a:rPr lang="fr-CA" dirty="0" smtClean="0"/>
              <a:t>inventèrent le cinématographe.</a:t>
            </a:r>
          </a:p>
          <a:p>
            <a:r>
              <a:rPr lang="fr-CA" dirty="0" smtClean="0"/>
              <a:t>À la fois caméra de prise de vue et projecteur, cet appareil a permis </a:t>
            </a:r>
          </a:p>
          <a:p>
            <a:r>
              <a:rPr lang="fr-CA" dirty="0" smtClean="0"/>
              <a:t>la projection des premiers films devant un public, ce qui n’était pas possible avec </a:t>
            </a:r>
          </a:p>
          <a:p>
            <a:r>
              <a:rPr lang="fr-CA" dirty="0" smtClean="0"/>
              <a:t>le kinétoscope.</a:t>
            </a:r>
            <a:endParaRPr lang="fr-CA" dirty="0"/>
          </a:p>
        </p:txBody>
      </p:sp>
      <p:sp>
        <p:nvSpPr>
          <p:cNvPr id="18" name="ZoneTexte 17"/>
          <p:cNvSpPr txBox="1"/>
          <p:nvPr/>
        </p:nvSpPr>
        <p:spPr>
          <a:xfrm>
            <a:off x="2267744" y="3284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0"/>
            <a:ext cx="8305800" cy="901080"/>
          </a:xfrm>
        </p:spPr>
        <p:txBody>
          <a:bodyPr/>
          <a:lstStyle/>
          <a:p>
            <a:r>
              <a:rPr lang="fr-CA" sz="2800" dirty="0" smtClean="0"/>
              <a:t>Le cinématographe: les frères Lumière (suite)</a:t>
            </a:r>
            <a:endParaRPr lang="fr-CA" sz="2800" dirty="0"/>
          </a:p>
        </p:txBody>
      </p:sp>
      <p:sp>
        <p:nvSpPr>
          <p:cNvPr id="17410" name="AutoShape 2" descr="data:image/jpeg;base64,/9j/4AAQSkZJRgABAQAAAQABAAD/2wCEAAkGBhQSERQUERQVFRUWGBcWFhYXGBoeGRgYGhoXHB8fHxoXHSYeGRojGhUUIDIgJCcpLywsIB4yNTMqNSgrLCoBCQoKDgwOGg8PGikkHyUpLCwqKTQuKSwpLCksKSwpLCosLCkpKSksKSksKSkpLCkpLCkpKSksKSksKSkpLCksLP/AABEIAKQAmAMBIgACEQEDEQH/xAAbAAACAgMBAAAAAAAAAAAAAAAABQQGAQMHAv/EAEMQAAIBAgQEBAMFBAYKAwAAAAECEQADBBIhMQUiQVEGEzJhcYGRFEJSofAHIzPRJFOSk9LhFTRUYnKCsbLT8RaUov/EABkBAAIDAQAAAAAAAAAAAAAAAAAEAQIDBf/EACURAAIDAAMBAAIBBQEAAAAAAAABAgMRBBIhMRMiMkFxgZGxBf/aAAwDAQACEQMRAD8A7jRRRQAUVia1WcYjyEdWjQ5WBj6GjQN1FFFABRRS/G8Sy5guUZfXccwlv4921HKI3EkSJAGFYmqTxTxMqsq5bl1nPL5hZQeaNLCDORqNwJGpPdSnEsXnzfY7BtKYa2LdtJBkE8xZgSSv5SN6sotgdNoql8N8RYckJdt3cE5IUSStstpAVhyagjQgTVmt4hrZC3jI0C3Yif8AjA0Vj3GhPbQVUCdRRRQAUUTWt76ggEgE7AnU0aBsorE1mgAooooAxS7jHEmtgC2qs7SYJgACJMDU6lRHcjUb0ypJc/eXLjb5T5S6bARPTq5+eVe1ZXScY6i8Em/SrcV42Rm8+7JAB8uciak5dB32lie2tL8Bxt0ILBrRyg2yo5WbWVWYzTGxidI2rHirhl27c/o5cNbddNYcTOjQQpGU6yNY6kRCs+GzZtk4m5511lCnUlUUTHu5BLNJ0n61yXKX1v07lcYOOJf4OncB4yMRbkiHAGYa9RIInWDrvsQR0ppVJ8HxfZmXzLaBFGlxjnbMxkN1Ckss9ZOgy1ahw4fju/3jfzrr1Scops4lses2keuI3yqwsZ2IRZjc9YO+VczR2U1Vv2iYAfYBbTbzE3JGbRiSxHUnWYOutN+L8IB8tvNvKFcEkO0wwZJHaDcBJ7A0v/aPcyYRSWygXbctlLQIYaqNTv0itDMpPDhcsIFt2Rqbct5okxiLoEkjm/D8h31m2/EGJQuv2G82YHUXLWrS5kAtr6AfkaQ3PEK5JF7CypWB5sExiLjbQY1PvoZrdc49eDkpjOHAEtlBLEgRc0LZhJ5iNhMpp0pnq8MtWlgu8YvOjZ8HcCliCjPa1m024zEEZTO/8qs/gu813DXEuqYW49sI8NCBU5Z+8BmP/TpVAfxWRaGfE4BnkareI08oj0wxEDQnNqYiAdL3+z3FebhrlwFCHvOeRpXZBoeuoNZSjhdMe8OYjNbYybZgGZJQ6rPvEj3ietTaRcO4YfNunz7zAZU1K+oDMZ5BMB1GmnzFMfsB/rbv1H8qzLC7xN4g8hMqEC4RMmMqDXmM77GB1iudYjjbZg4VrimS9xhp0jmaJgk7ado1p94otRfu2bmci6LZR3chToQUAUAEmDudflFVvH8JxCc+HZmjlymAQsnQaANEtHUTHWuZyG3PG/DucGMFDc9LXwnxHdUDI2dRoUfp7BhJnf8AF+dXDhfExeUnKVYGGUxp1Go0IIIMiuY+FcAuRcxHm+pl0GUEnSFHL6jpoQSfebzwNstwdnBHzGoMdNM/5e1aUTknjfhjzaa87QRYqKKKfOSR8bi/LWYLEkBVG7Mdh/n0EmoQGS2M0ZgOaNsxkmOsSWA600IpB4lulVCopd2kLbG7d9tgAd9ANPaluQm14aVLZYxLx3icLuwJZYCCWYkiFA65tvgfjS3GeB8Xdvq11s1v925QEBQwLZlLEydl5o66ARVh8N+D/LunE4jK14iFUSVtCTsSeZiCJMDrHerXWVXFSWz+jdnK6/rV/sX8F4QmHtqigAwMxHXc/QEmB0phRRTqWeIRbbes83LYYEESCII9qqnjDg12/hvs4uKvOpW685SqzytGz7CToekHSrbWGWQQdQelWTwg5P4b8HY1LbB8LYzZm1uOCY1giJ0g/mfmzueFsYT/AKtgvy/w/o1ev9HAfw2ZPYGV3n0tIHyism1d/Gnztn/yVp+aX0z/ABRKKPC+LCn+iYM+wMT7enfQe1PPClq6lgp5S2bjO7MgIZLIMAAldGeADlB66wIp4eHlv4lx2EzlEKPhyjMR7EmpaWwBAECqym5fSyil8PGHsBFCjYfUk6kn3JJNbaKKoWF3HODJibTIyqSRoWEwZB+I1A2qh4DgfELNxrbWzetAMQ5dc/sJ0DbnQwdNTtXTaxFZTqjP6b1Xzr/iUfhwlJJLHqcuUiN1I6ERsdenYlxh7LCCu6mRrE9wZmJBjX2rxxvg91bjXsPD5sue0fbTMuoGaIkHePpO4JzoGIjup3U9iOh2pdVNSGLLlOGjHDYgOsj4EHcEbg9iKK2AUU6IGa8eUM2aBMRPWN4r3RQAUUUUAFFFFABRRXi7dCiWIA96APdFQ2xrExbts3+83KvynU9DIEHoazmvdrf9pv8ADQBLoqH9puD1W5GmqMD84MGB7Sfat9nEq3pPy2I+IOo+BoA20UUUAFFFFABWAgE6b71migAooooAxUfG4+3aXNcYKCYE9T2A3J9hUmqzxt81xjAOQZF67wzfCeQfIdzWN1n446aVQ7yw08Q8bwCbSAKN7l05RGuuXftvH5Vq4J4se4SSy3QACQiZSAdQRJ7dD9d6574j4pctXJzPkY7SMvpblJAOWWUnpsddIXbwTPebNYtlLegcZ2h2BEgsIOcnKJHYyYmOer7G9Z2pcSmNb/6dqsXg6hlMhgCD7H41sqp8L4nft3LlpcP5mXIzZLtuAzgz6yG1KzBEySeopqOL3+uDufK5Zj/vrpwl2imcOSx4MsRfCKWbYCT+u9aMLhST5lzVzsOiDsPfuevwgBBxXj2JzWk+wXMrXF3vYfmKhnAH7zebYOvY1Z7LkqCRlJAJWQY9pGhq5U8Y3HW7KG5ddURYlmIAEkAanuSBWMFj0urmtsGExp0P6g154jw+3fttbvIHRozK2xggj8wDXPeK4+9gbwCer7gkfvbagiApILkQDpqCSBGhZW+6VTTzV/U2rr76t9Ol1GxeBDww5XX0uNx7e69xUPgXiO3iVESrxJtsIYf8pgx8u/amjvAJgmBMDc0xGSktRk1njNGCxWcGRDKcrjswj8iCCPYipNVqx4nAvNOGxYzKh/gkx6okISVMdCAdKYDxGn9Xif8A61//AAVYgZXboUFmIAAkkmAAPeq/j/EjKRkCqCQFz+pzBMRIyyB7nuNDUDjXHrtwv5Fi44thcouL5aeaeZcyvDEARBICg9SYjnnFeJG46LixdFzm8wPp5e0FFEh51JJzco3G9J32yj5Ed4tCsf7HW8D4ottAufum25vST7MQAfgYPtTlWnUa1x7gPFXa5lQ5raQC5UjTKDHMxJOvp3g7Dr0bw/ehntiYgOonQSSGVR0AIUxtzVFHIcn1kW5XFVXsR5RRRTogasRiFRSzmFUST7VXXMpJEFpJB6ZtYJ76gE/HoKfYzChwJE5TI9j37T8aU40hFJbYamPb2G21c7mdnkUMUPHpV8Tw21Jz28wY53djyrlA5jJ30G3c96hYrjVtn+zYSyWdOXVItpIgQhgsdVjQDWZiafcAwzYy4Lj5fs1sygUMBccHQ82roPhExvBi2WuHIrs4HM2+pie4BMA+4/nRTxtjsxq3lY8Qv8M8A+yowZs7uQWaImABt20J9pjYCnVFFdBLFiOc3r1kfG4bOsDRgcynsw2+W4PsSOtZwmKDjsw0Zeqt2/z6jWt9RsTg8xzKcjgQGABkdiDuJ/yIqSCQyyCDsdKQ8O8FYaxiDftKQzKVKk5l3BEZ5ZYiAAQI6UyGJuL/ABLcj8Vsz/8Agwe22brWTxJYnLc/urn+GgncPN7glh3W41pC6GVaBIOvX5mpGIxARZPwAG5PYDqa028Yzei2wH4n5R9DzT8QPjWxMGM+cyzbAn7ogTA6TGp3PeIiEkvhBjB2CAWb1Pq3WNNFB7D89T1qRFZoqQKj414BcYHEYd8rqolcsh4PX3AJ13Eb71W8DxvB4n+j4+yEuKSuW4PSdQQh3EwToe89K6iVnelbeF8KXLmxbLEFdVkQd9DoJjtS1lHd6hqq9Rj1kv7FPwPA7Vl8thz5SE/u4UgMd2LRmYyOp6DrNWCw2Qq4+76v+A+rtoIVv+WkmIvjB4k4dlfy25rLAEjKd1JH4ToJ6EDtNl4cofXcHfY/rc/50koyjYM2y2vR0KK04WxkXKDKjadwO09QKK6xzDfUfE4BLgyuoZeoOx+I2I9jUiioaTAwqgCBoO1ZooqQCiiigAooooAKxWrE3son9df11+FV6zxa5Ovm+0ZyDr7YYD23/nU4BZ6Kj4TFZxsQ0SQQRH9oA1IqACiiigAooooAhcV4RbxCZLyhhuO6nuD0NeeF8ONpcrNmjQHrHv71PoqOqb0t2eYFFFFSVCisUg4nxZmd7dtigTRmWCxMSQJkLEjpJMxtNZ2WKC1l4Qc3iHd3EqvqYD4kCtWF4nbuEi26sRuBv22PvXO8X4mtyyWRcz66hc5JBEmSxJPSW6x7UtwnGLiXQl0t5hKmyVI9JEeocpbRjG0T03TXN9+HQj/58nHdOwUUu4HxE3rUvAdTlcDaYBn2BUq0e9Mafi01qOa008YVGxGMynKozN26Ad2P3R+gDWcbeKoSoltAvxYhQT7AkE+01X/GXDQcF5YPqu2Q0zzlrqg5shB1LToakg88R8U27YJe61yJ5bAhdAW/isQNh0IPalH/AMyaZGFxJt5lgrcuElCQpMs66ywEf+wjcYm39qFq3Za6Guqpe6xJAQSBnXZUZiMzbmTOpKl/FuLXN59jOSwGbzFWP32oIjTmVl1jp0AmJSjBpSJSb+HS+G+JLF0gLdvWHI9F8MJ0ne7IMDs1PbWMIIW4AJ2cehv5H2PyJrmNvHYlrYPkWl1kA3p9NvEgaojKfS/Xce+lx8DBjh7qXAsLedQoJZQpVGgFlEiWYxHWKs0VTLPWah8P5S1sknIZUmZyNJAkjWDmXroBOs1MqCQrW99QQCQCdgSNaWcf48MOpiC+UtqdFG0n56AdT2AJHOsd4hZzmto14GTcZhlnWNJ6DUEAQOXXSlreQq/Bqjiyu9+I63NZqgcE8TsoVUZSDoLbEEDrAZSYAHQSBt00uXDeIi6DplYRImd9iD1B16DY6Vaq+Fni+lbuPOr+RNooorcXME1SrhDB2GzlmkdcxJH1EGasPGs7jywsI2lxyR6eqqNySNJ6CesCoBt6mf1+tK5vNl8iOcXxtnOeNeFblxxcs22GYEMsBRoQVYy2hidzrvuWrfb8JeWme+wJ0LNcYi2uXLAk6zA0Jgj7omKtyMb2KFqxpCfvLkyqCdAF2Lk9+nwisp4Be5dzYrEPdtqzFbewIJ0BAUDbSdTqYIrKqiU1o9PmdVjDwdw83bLXLNxsPbZyFS0EhsvKXOdJBaNgBoBpJNWD/RFz/ar/ANLX/jpklsKAAAANgNq9V1Yx6rDjzl2k2VbjHAsRntMuNvAB4IZbJUFlZVPoBJzsoifvewrf4xGXBczsMtzDE3ABmEX7XNABB7xFPr9gOpVtj+t+h96R8cwbXrLYe5c8tmK5b2UENDAiRoA8hdOvTeBdfSrOaJxW4LlwJisPBa4R5gAczbtgSPMUAmQAY/FVQXiT4vFOly5ash8xdmBy5jfk5eciJK6kgaE6mC3RR+zPFG/dBNhkJlbjqpLcoHphiCNetSB+y7Ef1mFHT/V0On9gSa1nCqedmZxlOPxFJwmKvYVfKTF4e9aLsMxAlAPtC7Z5K8xIGurAaTNdW8By+FvMtwHzL1wrcUQPSiyASdssa9RSG5+yy8QYvYWY0BwqRptqIjtI2HerH4S4VcwuGFglDdzM1woIt28x6DqYjTvMwKiSgo5Fkpyb9M4bg1837jLjb3KEtkFLREwXOmQQedfkaZHhmI/2tv7q1/KmNiwEECepkmSSSST9Sa2ViXOZeLsEftBt4lnu+YLTWm0RJUmVYLEvuRE9+WCSnx/h6+hW9hGe4Lc5bbnmQERAmVdeUaRp2MmOoce8PWsVbIuIrNAysRqCDI13Gv03ql8J8OcQs3SmYPaAYjzIJA+6oYbk6jXb6GkL6JOXaJ0uNfGMc30W+G8M5Au4hovXWICEgQPTomYAOY1kdPjV94TyXRP30yzPVSWA+YZzPtSvA4VLj+Y9tVuKSp6sNpBMAg6x8PY04FptcmjCCvTXeD7HWfr0FL1/rZ2J5NndYOazWrDYgOoZdj9QeoPYg6UV2DmHq4k1VvEDXLpOHwiBn0Fx29Fufxf70GYGv1q2V5VANgBOpjvWU6ozesvCbj6hX4c8PJg7XlpzEmXc7s3eOg02/wCtNazRWiWeIq229YUUUVJAV5uWwwIYAg6EHUH5V6ooAS4255AlWIGgVS6x3MecQBvtm22Ag1pHHnndPjCEflfp5fs5lIkieoMGoFngNtTMsT3IWfrlmp8AzYU3N7pZTPoKgbREoS0anrMimCKAABsKAsV6qACiiigDFFZooAq3HsDfs3jiLE3LbAedZAJblEZ0E6tAgj4b044PdFxBcAIDDSY/Q+FMa8pbAmABJJMDcnr8az/HHdLubccMhY2orNFaFAooooAKKKKACiiigAooooAKKKKACiiigAooooAKKKKACiiigAooo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2" name="AutoShape 4" descr="data:image/jpeg;base64,/9j/4AAQSkZJRgABAQAAAQABAAD/2wCEAAkGBhQSERQUERQVFRUWGBcWFhYXGBoeGRgYGhoXHB8fHxoXHSYeGRojGhUUIDIgJCcpLywsIB4yNTMqNSgrLCoBCQoKDgwOGg8PGikkHyUpLCwqKTQuKSwpLCksKSwpLCosLCkpKSksKSksKSkpLCkpLCkpKSksKSksKSkpLCksLP/AABEIAKQAmAMBIgACEQEDEQH/xAAbAAACAgMBAAAAAAAAAAAAAAAABQQGAQMHAv/EAEMQAAIBAgQEBAMFBAYKAwAAAAECEQADBBIhMQUiQVEGEzJhcYGRFEJSofAHIzPRJFOSk9LhFTRUYnKCsbLT8RaUov/EABkBAAIDAQAAAAAAAAAAAAAAAAAEAQIDBf/EACURAAIDAAMBAAIBBQEAAAAAAAABAgMRBBIhMRMiMkFxgZGxBf/aAAwDAQACEQMRAD8A7jRRRQAUVia1WcYjyEdWjQ5WBj6GjQN1FFFABRRS/G8Sy5guUZfXccwlv4921HKI3EkSJAGFYmqTxTxMqsq5bl1nPL5hZQeaNLCDORqNwJGpPdSnEsXnzfY7BtKYa2LdtJBkE8xZgSSv5SN6sotgdNoql8N8RYckJdt3cE5IUSStstpAVhyagjQgTVmt4hrZC3jI0C3Yif8AjA0Vj3GhPbQVUCdRRRQAUUTWt76ggEgE7AnU0aBsorE1mgAooooAxS7jHEmtgC2qs7SYJgACJMDU6lRHcjUb0ypJc/eXLjb5T5S6bARPTq5+eVe1ZXScY6i8Em/SrcV42Rm8+7JAB8uciak5dB32lie2tL8Bxt0ILBrRyg2yo5WbWVWYzTGxidI2rHirhl27c/o5cNbddNYcTOjQQpGU6yNY6kRCs+GzZtk4m5511lCnUlUUTHu5BLNJ0n61yXKX1v07lcYOOJf4OncB4yMRbkiHAGYa9RIInWDrvsQR0ppVJ8HxfZmXzLaBFGlxjnbMxkN1Ckss9ZOgy1ahw4fju/3jfzrr1Scops4lses2keuI3yqwsZ2IRZjc9YO+VczR2U1Vv2iYAfYBbTbzE3JGbRiSxHUnWYOutN+L8IB8tvNvKFcEkO0wwZJHaDcBJ7A0v/aPcyYRSWygXbctlLQIYaqNTv0itDMpPDhcsIFt2Rqbct5okxiLoEkjm/D8h31m2/EGJQuv2G82YHUXLWrS5kAtr6AfkaQ3PEK5JF7CypWB5sExiLjbQY1PvoZrdc49eDkpjOHAEtlBLEgRc0LZhJ5iNhMpp0pnq8MtWlgu8YvOjZ8HcCliCjPa1m024zEEZTO/8qs/gu813DXEuqYW49sI8NCBU5Z+8BmP/TpVAfxWRaGfE4BnkareI08oj0wxEDQnNqYiAdL3+z3FebhrlwFCHvOeRpXZBoeuoNZSjhdMe8OYjNbYybZgGZJQ6rPvEj3ietTaRcO4YfNunz7zAZU1K+oDMZ5BMB1GmnzFMfsB/rbv1H8qzLC7xN4g8hMqEC4RMmMqDXmM77GB1iudYjjbZg4VrimS9xhp0jmaJgk7ado1p94otRfu2bmci6LZR3chToQUAUAEmDudflFVvH8JxCc+HZmjlymAQsnQaANEtHUTHWuZyG3PG/DucGMFDc9LXwnxHdUDI2dRoUfp7BhJnf8AF+dXDhfExeUnKVYGGUxp1Go0IIIMiuY+FcAuRcxHm+pl0GUEnSFHL6jpoQSfebzwNstwdnBHzGoMdNM/5e1aUTknjfhjzaa87QRYqKKKfOSR8bi/LWYLEkBVG7Mdh/n0EmoQGS2M0ZgOaNsxkmOsSWA600IpB4lulVCopd2kLbG7d9tgAd9ANPaluQm14aVLZYxLx3icLuwJZYCCWYkiFA65tvgfjS3GeB8Xdvq11s1v925QEBQwLZlLEydl5o66ARVh8N+D/LunE4jK14iFUSVtCTsSeZiCJMDrHerXWVXFSWz+jdnK6/rV/sX8F4QmHtqigAwMxHXc/QEmB0phRRTqWeIRbbes83LYYEESCII9qqnjDg12/hvs4uKvOpW685SqzytGz7CToekHSrbWGWQQdQelWTwg5P4b8HY1LbB8LYzZm1uOCY1giJ0g/mfmzueFsYT/AKtgvy/w/o1ev9HAfw2ZPYGV3n0tIHyism1d/Gnztn/yVp+aX0z/ABRKKPC+LCn+iYM+wMT7enfQe1PPClq6lgp5S2bjO7MgIZLIMAAldGeADlB66wIp4eHlv4lx2EzlEKPhyjMR7EmpaWwBAECqym5fSyil8PGHsBFCjYfUk6kn3JJNbaKKoWF3HODJibTIyqSRoWEwZB+I1A2qh4DgfELNxrbWzetAMQ5dc/sJ0DbnQwdNTtXTaxFZTqjP6b1Xzr/iUfhwlJJLHqcuUiN1I6ERsdenYlxh7LCCu6mRrE9wZmJBjX2rxxvg91bjXsPD5sue0fbTMuoGaIkHePpO4JzoGIjup3U9iOh2pdVNSGLLlOGjHDYgOsj4EHcEbg9iKK2AUU6IGa8eUM2aBMRPWN4r3RQAUUUUAFFFFABRRXi7dCiWIA96APdFQ2xrExbts3+83KvynU9DIEHoazmvdrf9pv8ADQBLoqH9puD1W5GmqMD84MGB7Sfat9nEq3pPy2I+IOo+BoA20UUUAFFFFABWAgE6b71migAooooAxUfG4+3aXNcYKCYE9T2A3J9hUmqzxt81xjAOQZF67wzfCeQfIdzWN1n446aVQ7yw08Q8bwCbSAKN7l05RGuuXftvH5Vq4J4se4SSy3QACQiZSAdQRJ7dD9d6574j4pctXJzPkY7SMvpblJAOWWUnpsddIXbwTPebNYtlLegcZ2h2BEgsIOcnKJHYyYmOer7G9Z2pcSmNb/6dqsXg6hlMhgCD7H41sqp8L4nft3LlpcP5mXIzZLtuAzgz6yG1KzBEySeopqOL3+uDufK5Zj/vrpwl2imcOSx4MsRfCKWbYCT+u9aMLhST5lzVzsOiDsPfuevwgBBxXj2JzWk+wXMrXF3vYfmKhnAH7zebYOvY1Z7LkqCRlJAJWQY9pGhq5U8Y3HW7KG5ddURYlmIAEkAanuSBWMFj0urmtsGExp0P6g154jw+3fttbvIHRozK2xggj8wDXPeK4+9gbwCer7gkfvbagiApILkQDpqCSBGhZW+6VTTzV/U2rr76t9Ol1GxeBDww5XX0uNx7e69xUPgXiO3iVESrxJtsIYf8pgx8u/amjvAJgmBMDc0xGSktRk1njNGCxWcGRDKcrjswj8iCCPYipNVqx4nAvNOGxYzKh/gkx6okISVMdCAdKYDxGn9Xif8A61//AAVYgZXboUFmIAAkkmAAPeq/j/EjKRkCqCQFz+pzBMRIyyB7nuNDUDjXHrtwv5Fi44thcouL5aeaeZcyvDEARBICg9SYjnnFeJG46LixdFzm8wPp5e0FFEh51JJzco3G9J32yj5Ed4tCsf7HW8D4ottAufum25vST7MQAfgYPtTlWnUa1x7gPFXa5lQ5raQC5UjTKDHMxJOvp3g7Dr0bw/ehntiYgOonQSSGVR0AIUxtzVFHIcn1kW5XFVXsR5RRRTogasRiFRSzmFUST7VXXMpJEFpJB6ZtYJ76gE/HoKfYzChwJE5TI9j37T8aU40hFJbYamPb2G21c7mdnkUMUPHpV8Tw21Jz28wY53djyrlA5jJ30G3c96hYrjVtn+zYSyWdOXVItpIgQhgsdVjQDWZiafcAwzYy4Lj5fs1sygUMBccHQ82roPhExvBi2WuHIrs4HM2+pie4BMA+4/nRTxtjsxq3lY8Qv8M8A+yowZs7uQWaImABt20J9pjYCnVFFdBLFiOc3r1kfG4bOsDRgcynsw2+W4PsSOtZwmKDjsw0Zeqt2/z6jWt9RsTg8xzKcjgQGABkdiDuJ/yIqSCQyyCDsdKQ8O8FYaxiDftKQzKVKk5l3BEZ5ZYiAAQI6UyGJuL/ABLcj8Vsz/8Agwe22brWTxJYnLc/urn+GgncPN7glh3W41pC6GVaBIOvX5mpGIxARZPwAG5PYDqa028Yzei2wH4n5R9DzT8QPjWxMGM+cyzbAn7ogTA6TGp3PeIiEkvhBjB2CAWb1Pq3WNNFB7D89T1qRFZoqQKj414BcYHEYd8rqolcsh4PX3AJ13Eb71W8DxvB4n+j4+yEuKSuW4PSdQQh3EwToe89K6iVnelbeF8KXLmxbLEFdVkQd9DoJjtS1lHd6hqq9Rj1kv7FPwPA7Vl8thz5SE/u4UgMd2LRmYyOp6DrNWCw2Qq4+76v+A+rtoIVv+WkmIvjB4k4dlfy25rLAEjKd1JH4ToJ6EDtNl4cofXcHfY/rc/50koyjYM2y2vR0KK04WxkXKDKjadwO09QKK6xzDfUfE4BLgyuoZeoOx+I2I9jUiioaTAwqgCBoO1ZooqQCiiigAooooAKxWrE3son9df11+FV6zxa5Ovm+0ZyDr7YYD23/nU4BZ6Kj4TFZxsQ0SQQRH9oA1IqACiiigAooooAhcV4RbxCZLyhhuO6nuD0NeeF8ONpcrNmjQHrHv71PoqOqb0t2eYFFFFSVCisUg4nxZmd7dtigTRmWCxMSQJkLEjpJMxtNZ2WKC1l4Qc3iHd3EqvqYD4kCtWF4nbuEi26sRuBv22PvXO8X4mtyyWRcz66hc5JBEmSxJPSW6x7UtwnGLiXQl0t5hKmyVI9JEeocpbRjG0T03TXN9+HQj/58nHdOwUUu4HxE3rUvAdTlcDaYBn2BUq0e9Mafi01qOa008YVGxGMynKozN26Ad2P3R+gDWcbeKoSoltAvxYhQT7AkE+01X/GXDQcF5YPqu2Q0zzlrqg5shB1LToakg88R8U27YJe61yJ5bAhdAW/isQNh0IPalH/AMyaZGFxJt5lgrcuElCQpMs66ywEf+wjcYm39qFq3Za6Guqpe6xJAQSBnXZUZiMzbmTOpKl/FuLXN59jOSwGbzFWP32oIjTmVl1jp0AmJSjBpSJSb+HS+G+JLF0gLdvWHI9F8MJ0ne7IMDs1PbWMIIW4AJ2cehv5H2PyJrmNvHYlrYPkWl1kA3p9NvEgaojKfS/Xce+lx8DBjh7qXAsLedQoJZQpVGgFlEiWYxHWKs0VTLPWah8P5S1sknIZUmZyNJAkjWDmXroBOs1MqCQrW99QQCQCdgSNaWcf48MOpiC+UtqdFG0n56AdT2AJHOsd4hZzmto14GTcZhlnWNJ6DUEAQOXXSlreQq/Bqjiyu9+I63NZqgcE8TsoVUZSDoLbEEDrAZSYAHQSBt00uXDeIi6DplYRImd9iD1B16DY6Vaq+Fni+lbuPOr+RNooorcXME1SrhDB2GzlmkdcxJH1EGasPGs7jywsI2lxyR6eqqNySNJ6CesCoBt6mf1+tK5vNl8iOcXxtnOeNeFblxxcs22GYEMsBRoQVYy2hidzrvuWrfb8JeWme+wJ0LNcYi2uXLAk6zA0Jgj7omKtyMb2KFqxpCfvLkyqCdAF2Lk9+nwisp4Be5dzYrEPdtqzFbewIJ0BAUDbSdTqYIrKqiU1o9PmdVjDwdw83bLXLNxsPbZyFS0EhsvKXOdJBaNgBoBpJNWD/RFz/ar/ANLX/jpklsKAAAANgNq9V1Yx6rDjzl2k2VbjHAsRntMuNvAB4IZbJUFlZVPoBJzsoifvewrf4xGXBczsMtzDE3ABmEX7XNABB7xFPr9gOpVtj+t+h96R8cwbXrLYe5c8tmK5b2UENDAiRoA8hdOvTeBdfSrOaJxW4LlwJisPBa4R5gAczbtgSPMUAmQAY/FVQXiT4vFOly5ash8xdmBy5jfk5eciJK6kgaE6mC3RR+zPFG/dBNhkJlbjqpLcoHphiCNetSB+y7Ef1mFHT/V0On9gSa1nCqedmZxlOPxFJwmKvYVfKTF4e9aLsMxAlAPtC7Z5K8xIGurAaTNdW8By+FvMtwHzL1wrcUQPSiyASdssa9RSG5+yy8QYvYWY0BwqRptqIjtI2HerH4S4VcwuGFglDdzM1woIt28x6DqYjTvMwKiSgo5Fkpyb9M4bg1837jLjb3KEtkFLREwXOmQQedfkaZHhmI/2tv7q1/KmNiwEECepkmSSSST9Sa2ViXOZeLsEftBt4lnu+YLTWm0RJUmVYLEvuRE9+WCSnx/h6+hW9hGe4Lc5bbnmQERAmVdeUaRp2MmOoce8PWsVbIuIrNAysRqCDI13Gv03ql8J8OcQs3SmYPaAYjzIJA+6oYbk6jXb6GkL6JOXaJ0uNfGMc30W+G8M5Au4hovXWICEgQPTomYAOY1kdPjV94TyXRP30yzPVSWA+YZzPtSvA4VLj+Y9tVuKSp6sNpBMAg6x8PY04FptcmjCCvTXeD7HWfr0FL1/rZ2J5NndYOazWrDYgOoZdj9QeoPYg6UV2DmHq4k1VvEDXLpOHwiBn0Fx29Fufxf70GYGv1q2V5VANgBOpjvWU6ozesvCbj6hX4c8PJg7XlpzEmXc7s3eOg02/wCtNazRWiWeIq229YUUUVJAV5uWwwIYAg6EHUH5V6ooAS4255AlWIGgVS6x3MecQBvtm22Ag1pHHnndPjCEflfp5fs5lIkieoMGoFngNtTMsT3IWfrlmp8AzYU3N7pZTPoKgbREoS0anrMimCKAABsKAsV6qACiiigDFFZooAq3HsDfs3jiLE3LbAedZAJblEZ0E6tAgj4b044PdFxBcAIDDSY/Q+FMa8pbAmABJJMDcnr8az/HHdLubccMhY2orNFaFAooooAKKKKACiiigAooooAKKKKACiiigAooooAKKKKACiiigAooo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4" name="AutoShape 6" descr="data:image/jpeg;base64,/9j/4AAQSkZJRgABAQAAAQABAAD/2wCEAAkGBhQSERUUEhQUFBQWFBQXFxQYFRcYFxQUFxUVFRQUGBQXHCYeFxokGhQUHy8gJCcpLC0sFx4xNTAqNSYrLCkBCQoKDgwOGg8PGiklHR0sKSksLCosLCwpKSkpKSwpLCwsKSwsLCksKSwsLCksLCksKSwpLCwsKSwsLCkpLCwsLP/AABEIALUBFwMBIgACEQEDEQH/xAAcAAAABwEBAAAAAAAAAAAAAAAAAQMEBQYHAgj/xABTEAACAAQCBAYMCgYIBQUAAAABAgADBBESIQUGMUETIlFhcZEHFCMkMlNyc4GxstEzNEJSVJKTobPBFhdigqKjFSVDY3TC0uFkg8Pw8TVEZZS0/8QAGgEAAgMBAQAAAAAAAAAAAAAAAAUBAgQDBv/EADARAAIBAgQEBQQCAgMAAAAAAAABAgMRBBIhMQUTQVEUIjIzgTRSYXFCU2KRIyTB/9oADAMBAAIRAxEAPwDSKmqWWhd2VEUXZmIAA5STEV+mlF9LkfaCEdex/V1T5A6saXij6S0xLlPgwOzFcVklhuLewvstGCpNppJXbN1OmpxcpSskX8a50X0uR9osA65UV7dt0/2ixm51gX6PP6OCUfnAfTwGfas/7Nb+uIvV+xkqNH+xGkHXGi+lyPtF98F+mlD9Lp/tF98Zr/T4+jT/AKie+A2nl+iz7+RL98H/AC/YybUP7EaSddqH6XI+0X8o5/Tih+lyPriM3Gnx9FnfZp74M6fAHxad0YE/1QXq/Ywy0P7EaL+nND9LkfXg/wBN6H6VJ+tGdDT/APw0/wCon+qOxpwfR5/2af6orer9jDLQ/sRoY13ovpUn68czdeKIIzCpkmyk2x7bC4Hp2emM/wD6cP0ef9VP9UI1WnTgYdrT/BbcmWR54lc2/oYZaFvcNEpNM1TypcwpRos1FZA0+YDZlDAZpmbEbIctVVewrRhrbOHm3PQODvGba9t3roc3B4qek4ZG89ETOtVSqafoWdlRRLPGJsLXnbSeciNCjoZblvarrAQCtGCdgM6aCeWwMvOOmqqsDjJSAk2F58wA8gzl5mKRr3Xym0joyYJksyw5JmYlwACYtzjvbKHHZLrFnSaabJZJsuTVo0xkYOJYIyLYb2GRiMuwXLj2xVfMpb+emdduD2beqG9LpWfMuENE5BzC1DuR0gJcRGzqqVU1FYUmXk9pLKadLDNhYvNaykDjEKwJAvtiuaDmT6WqpJfCUdZKdxLltLRBOlS8Ob8UBlAXbe4gy3IuXiXW1L3w9pthJDWnTDhIvcGyZRzS6VnzLhGoXYbQs92t04VyjNqGRONFpcScWPtrjBcmMvE5mAWzPFhaabzdD9pYDNWUvCcFbIYkxCbhFwLYr4oMgXNFWtqSzIO0yy54ROmYgOdcFxHM3Ss5VDM1CqseKxqHCtuNiVsc+SKfXaqTZlTVVlFMKVcqsay3GGaglyzgsdhzO3I7MoYpozhaeimLVSKepSnmdznqplMrTpmL4QFQQbg5HK3TFsqJ1L1pPStXJkvO4OlZEls5AnTLlVFzY8HY5CF5OuFGVU9tSBcA2M1LgkbDntitavVzzdEVIeXLQIlTLRpQIlTVCE8Ii7MJJOzKI2RKUKvFXwR8kcg5oyV6qpdDXh6DrX1LwdcKP6XT/ap74Ia40f0un+1X3xTMA5F+qI4wAbh1CM/i12NfgP8AIup1zo/pUj7RffCf6a0X0uR9oIpVRORBdyijlNurnMMm09Tj5acl8LW9mLLEZtolZYOMd5o0L9N6H6XI+uIB12ovpUn68UalrZUwXlsjdFvVDjDzCKvE23iWWBT2kXFtdaL6VI+uIH6aUWztqT9aKfhHIOqAFHJ90R4v8FvAf5Fu/TSh+lSPrx1+mVH9Jk/WzioWhhp0d7zfIP3EGJjirtKxWWBsr5jW6H4RfTn+6YEcaKOcvyR7BgQxjLQVyWpBa+MBo6pv4se2kZ3pBu/emmH4hzvGi69rfR1SP7r/ADLGc1479sdna4H8wxEfdj8hU9ifwOcUckx0uXVBXhqIgXvHEhXmsUkS2nONoQCy+XMPFX0n0RI6A0C1W5zKyEa0xxtdtplITsNjxn3bBnF4rK2RQyVAUKL4ZcqWoxTHtfCo3mwuWOwZkxnqVbaI10qF9ZFVpdSJ5TFPmypNgTZFaaQAL5scIv0CGuiNArVX4OonIcCTF4WnlgTJLkhJq4XvhJU7bGCOtukaprSuCpkJFrATHN1LjEzcUASwZhIFsJXbiEQur82upWJlNKPCsCyvLFip4NksRYqvfCcUWAxHkjlnl3NKpU+xYK3VCql3Kqk9f7slX6eDfb0BrxDhsz02IIsQeQqc1PMYu2reuq1DmTNUyZ4vZCbrMAvcyybEkWa6nMYTyQ70/q0lSMQsk4CyzbbQPkOB4aHrG47otGs07SKTw0WrxKAEgTRdbcuXXlHbSWDMrqVdGKul74SLHaMiCLEHeDBHmjRe5hacXYbVOnqqnp5YEyU6SuDRFenRrC4UZnfbfEvN0nVTLF5sl8vlUkprXztxiYresPwDeVL9sRYZB4q+SPVCjHydNrIP+FQVZSz6nTVdSbXmybLfCO05NhfbYbvRHUrSNYoISfLUHaFpZQv0gbYKBC3xFTuOvCUvtFJemK1RlUoANgFNLFuoxyuk6wElahATtIppQJ9IzjmBB4ip3DwlLsLLpqtGypS9737WljPrjldK1gvhqEBO21NKF+m22EhBmDn1O4eFpdhT+mK0bKpbnMnteXnsGfVCc6vq3Fnny2F7gNSymAO3IHIQIEHiKncPC0uwJ9fVvLaW1SMDKVIEiWOKQQQLbNsEgsAOQAX9EHAjnOpKfqOsKMIelDTSOlEkrimG18gNrMeQCIOo07Pcng7IN1hiPTiOV/RCOlqjhKhgbcQ4EG07FJPpLQzlK6TOPwyczXTEL2yTLK4tzxuo4dJXYpxOLk5OMXoJTpzl+6lpjjeQSR0ZADqhOfKe9xccXilWN/SpyhxNzuSbZ7d9juEcpNU3C7B022nrjRe2yMGr3GROEY3DY1sLqbdDXiy6C1nDKBObK9g5GfQ9th2ZxBsgsRe+3by8whjS07yyRuKkjfmtja33REoRqR13OtKrOjK8TTbwLw3pJ4eWrDYyqesCFrwnatoejTukzsCGOnPi07l4NoehoY6ZJ7Xnbfg29UXp+pFZ+lmqaIPwfkr7ECC0QcpR2cRfYgQ5R5uW5E68D+r6nzX+ZYzrSHxwf4f/AKkaLryL6OqfNH2ljOdIgduL/hz+JFo+7H5Cp9PP4HFoSmh2KpL+Ed1lp5TZA25hc+gwpvMSOqkoNpCSNuBJ0w9ICy1P8xoZzdotiSms0kjQdGaPWnlJKliyotucnex5ybkxUdcKB3qThnFLyKeUVwI1kn1PBTcJOakgAm20C2yLvaKrp9u+tmWChz5e/hnzQvWo3aK9LpZwlO/bHGNLWzCOBl7eHEp1HICqoBbYEUDIQ5r9CTMUwdsse71Ms2lSxxRQoxtkbXEuWLbrXELsBwDbfiNbmd3fgiSq249Rl/7qr3//AB4ziSLFUqaKY+J3nOWA4QELLBExpFPUXBC3BxucxnmfnNfVLRnbtxGGzIA//SpB+caIxzPSYiRaJUdedFiy1IFsFkmnZeU54rHlwOb+SxG4RVbxpelpSzJMyUxHdJUxQCQCbqcwNptGZSs1Q/OSW1+XEob8zHei9LGLFR1UiO1kfuD+VL9tYnKYcRfJHqiD1lI4B7cqe2sTtOeKvkj1Qv4nvEbcF2kKQIBgsMJz0IcCAIBgJBAECBAQAwIEAQEgtB2giYAMBAx1T0OG0wSwuqS3nC4y4Riq357Yr9UWfXbVtOAqKlVJnkS2xk5oqsuILycS8Qsqt4Cck0lhLKvJmEHjKk21nT9pXVT6Yvujp0lkCy2VxgDWx4yVNs2xEnO+YO+8OaE80Ezz+KpZKjXfUwGdUggqciCMucbvXHdOLC1rZ/d/3nGgaxdiThajhaeYJaG15ZDZEL8luc2Fjsis6waIWmSWeElTCZnBMJRLDhAgZgQWJDK1lNrXBvaOko6aGRablbnTzLZVAuWa5vDiZUjhAnMb83JHFTcTEsuZyuRszz9MRs+ZhmksN537Ru6BsiIxUgvYvmqr3pUvysB0BsomDDPQsgpTy1OZCDZz529F4eQnqO83Y9NRTVOKfZB2hrpb4vN82/smHYOUNdL/ABed5p/ZMVh6kXn6WaZofwZXkJ+HBxzoY9zk+bl/hwIdI80yL16P9XVO/uf+ZYzrSXx0cna//UzjRteT/V1V5o+0sZzpLOsX/DnP/mZxaPuw+QqfTz+Be0NJVKZ1bTyeMFmnCxDFSER1mtYjfaWR6Yc4YjhUslRw6AlqZpZA5Rm05ctpKG0Mp6piak7STNtil641cxKpcErhAUo78cLhtW3TaM7sMPNe8XCjq1mosxDdHUMp5iLiK3rCe+dl+JRf/vEYFuNd0VptIzzIbvYAdpVWZnDwTVjEbBdoawtv2gw9rq6qxVF6ZAO2Kwnu4Nj2lYjJMxhzB37LCO503vZ8/wD2dcdm4Vy74faUmG1V/iK30f1eDEsCtzp8/DxpaAMwGUwsVXgKFTbi8bi4Tt2k8kam97nluYzvSC8Vd13+/Bo0CNEbb6YiRKITWbR64BUhFadTBpks5glQCZkvoZQw6bRQpagLLHJLlDLza3i7661wWRwV855wEckoZzm+pxRzuIoFARgIHyXmIByKrHCPQCB6BHagupjxT2Q11m+Afba6W6MYidpvAXyV9UQOsfxdulN9/lrE9TeAvkj1Rg4nvEa8F2kKQIEC0Jz0IIEGYK0BKBAgWgQEgMAQLQcABQYgCCMQQKUMmXMqJaTWRUW00hmA4Qo1klgHbxrE8wi96Mp5SSlElFSWbsAosOMcRNtxJMZ3VUomKVIGYIBIBsSLXFxkRFu1J0tMnU9p+ETZTcG1r7AowMbnMstmuOWGWFmsuVCfG02pZnsywxWZehZbVSiXIEuXTzXnOxW3CVE2XZSg3gA4i2y4AizQzpWdpkxmNpdkWWu/i4scw8lyQAORY1i8yXXrRRk1jHCX4SzIFAucVg1wMhZrgnZnENq/oMzZ5nOLIhyUjw2XLLlA3xu8+nBJYKvCYCFYgZbSoB3cbOM00Y4wBL8dAFmLvVx4YI3G/rjjXm4QvFGnCUozqed7dBwBB2g4KFDHwYhrpU2kTfNvl+4YdCG2lB3Cb5p/ZMWhuis/S/0aPoc9yk+al/hiBHGhD3CT5qV+GIEOjzYw14z0dU+aPtLGfVqk1ygfRz+II0PXUf1fU+aPrEZ1pG3bqf4dvT3QRMfdj8kT+nn8DnD/AOIjtDkEO+55jnnsDhBPVDyom4UY7wrH7iQPuhtoZSJEu/zQdu88bLrENRGtETmq2s4o2EidbtZm7m/iXOZlt+wTsO6D13rqkVncpUxkMqnwTEAKtgmGcCWwsLhwPREXMRWuGzByIIuDzWhXROm6mj4slhMlD+wmHwfImDNduw5RxlS6o1U6/SRFvVVxUrwNQRgmSvBGaTJnCuPgcuPneHM+s0g+O8qfx3mO2WRaZK4FrASN6bouVP2SpP8AbS6iU3kcIvoeXfL0Q7bshUVvhXPMJU6+WXzI4a/aa1KPcz6qbSDAHgp2JTcDCxu54K1wJIuO4pkTu2xqVTplZFOJ1VaWcCYl290Ki8tR8psWVvyiBruyELWp5Mxzueb3JOrNz0WHTFXqZ0ydM4Se/CMPBFrIg5ETYvTtPLE8ty6HOVeMdnqL1ekJlRMadMGEkYUTbwUoXITyiTdjy9ERdBcTJ67hMDD99FJy9ESANsoYyfjU6+WJJRA5QMQ9eUakrKxhcs12xLWWUVkNs2oRmPnryRN0vgL5I9UQesSd7t5SfiLE7TeAvkj1Qn4nvEf8F2kKCDgoMwoPQhgwIIQYgAEFBiE5ktRTvVzlZqZGwiWjBTO42FphbaZYOQUZtbPKOlOlKo7I41qypRuwCoW+HEt+TEL9V47MdUWvWjiCO1Flyr2u0uUG6cHhNlyEnmiU0poBUThqW7ySoYy1JaynPhZOZuOVOQEixFo1TwbS0epkp8QTfmRDu4A3+gXJ5gozJ6IWk6MmPiAnUqTENnkzGYNLvmqM6m2PeQBle1ztiu19f30mCaikIbOFZ+DJDANdfBJuoBPKSbRNavVcxUkIRRzONZ5CyC8wgZs0udNa0+ZcG4BO3K9rR0pUIKN57s54jEzcrQ2XUc1NBNklRNEuz+C6PiUkWOG7AEMRmOWD0VpedSl+DSXMR2xkMxRwxABs4BDLkLXGUWzTOj+Ep2WWoDDC8tbAAOpxqthsvmPTGe6S0wJbCWEbhSbCUylGXK5LX2KBbMXis6UoSTpLcIVo1INVntqW1df1UjhpE2UpKgzMUt1QsQoJKkMBcjO0WaZPVbYiBfZ+0eYbT6IxjSunlsZM3uZZRib4QBCbEqq2JY2yBty3yg6nssmWtqSUQ2w1E9hMmt+6OKB+zsHJGunGo150Ya06Sty3dGyTMTLxTguM2sMQF9wOQPOeqKRrrrBQU0nggwacpLIsoh3WYc2aY53NnixEk35ssp0vrPWzz3xOnEH5NyiehVsIho78pdTNzesTXqGsE2WkxdjKD0HePQbj0QteKnqJpMGW0k7VJZedW29R9cWu8Ia1PlzcT01CpzaakdXhtpM9xm+ameyYcQ30j8DN2fBzPZMUjujpP0v9GgaCykSL+JlfhiBBaG+LyL+JlfhiBDm55ywjrmO8KnzR9YjOdKjv1fMzPT3QRouuv/p9T5k+sRnOlT34nmX/ABFi0feh8kTX/Xn8HVahaXMUbSjgdJUgeuDkG0tBbCQii3PYQo3N64In0w2EF+hwTeCgsXJ98C+VyQAN5IA9JgDcItHaiEBMxfBpMmDllyncfWAsYcvJmr4UioXLaZLkfwgxXMu50VOXYMDfB2hKmq1ckKQxG0A5jpG0QreC5S1tzq8NhIYzxMsMPBYTylsQOY5s8+eFsUdI8BKI7WP4u3lJ7YiapPAXyR6ohNZD3u/SntCJujHc18keqE3E/wCJ6Lgu0ha0FaOoIwoPQhQBBwIAOXvY222y6d0d6eo+F0PS4FZ0USmmKgNyFRxew5HtfpJ3QRMSepmkRLZ6ZzYXaZJJNgUOcxBfLisb9Dc0bcJNRdhdj4txTMqNYrkNMJAuUVbiyDdY7zn4W7msAbrqBrQEbtKc95U0HgpitbCXyw4vk4uNzq19zCGPZD1O7WfhpK9xmNYi2UpjmVtuU3y5DFUWhVmWVIVnmsRhsTxWvmAOUkbPVbNw0pIR6xZpWkdBrSTjLlqBJmLjXmYWWahJJLDMML/OaGs6TiAFytiCpGRVh4LKdxES2lKabLo6YVLiZPWaAW2GzJMBUsPCYLa53kRGQlxXlndD/BvPTs+hKSdcZ0u3DIs1AOM6cWZb5xQ8VstoBB5oqOntYXn1RqMLGSy8FIT5ZBzDBeRze+8CJpv+7/fGbV2kmlTSJJ4i4hLLWYqhO0X2XzseSNmCqOd1LoL+I0FBLL1HekUZ+FCTU4S5aZLAIYgfID/KAA2dMROjKWW5bG4BA4ik4Q55C1shCY0i5miaxuwYE7r2ytYc0JVUrjXAKqxxKDnxTfYd9oZilK2h3WVcxuI7Gy5Bb3A5AOWGwMdKl946TlAKchv0XgsWTSHeh9IGTOSYNxFxyqcmHVGqI9wCNh2dEY+F3RrlEmGWg5FX1CFPEEtGOeGSfmXQXBhHSHwMzzcz2GhWEq/4GZ5t/ZMLY+pDeezL5oj4tI8zK/DWCjnQp71keYk+wsCG550413/9PqbeKb7iIzrSY76ln+4me2nvjRddh3hVeZf1iM70mnfUo/3MwfxpF17sPkiX09T4F7xyYHPHE9yBxVxMSqovznY2VfSSIbHn0rvQVoaN58wS5S4mtck+Ai3Ixuw2DkG07OeLvofU2TJAZ+7zfnuAVXyJfgoOs88PNXNBrSyQm1ycUx/nzDtPkjYo5AIlDGKpVctENKVGMFfqcgx0I4jsxnNJGaW0DIqPhZaltz+C45xMGcUjTmr0ykN7mbIOyZbjJyCaBlb9sZcoG2NHJzgmQEEGxBBBB2EHaCN8XjUcTnOlGaMoMHaH2ndEdrTigvwbXaVzC4xSz5JItzEQyCxvi7q4rlBxdmRmsB73fpT2xE9RnuaeSPVEBrEO4N0p7YifpfAXyV9UJ+JdD0HBv5CwMAwV4F4UHoA7wQ9MCBo6VwlUoKq8qULzlYiwE3EktsPysJF/3hHSnTzyscq1VUo5hnVaXlS74piggXsCCd2wDbttDCdQvU5zO5IDeWtgXLbnmfNH7MWOp1PqBUZmXUSXQqGwLLmUtmLS3TDbEwJ2nwrWJzhtOltLcypmUxQCQDdWBvZ0PISD0HKNc6XJWaOv5MdOuq7yz0/Hcm6HWOTUyTT1eCU7KyFWsEmbg8pzlz2vcGC1f1eo9GqZhmIWIzmuyghfmoBnnvIzNz0RATZQYWYBhyEAjqMJyqGWh4qIp5QoBiFi7KxSeAvK6Y/0xpbtmaGAIlICJYYWLsRZppHyRbJRyEnfDWCMM9JVpQKijjzCQt9igKSXPMMukmOHmrTSNnlw9NtvREfpTSyzFZFJCcbhH+ci+EqH5VzkTs2xQ6udjdiMgSbDkXKw6rRJVdUEMp5ZywGWynPYxDgjnBJ9MRk4KXPB3wk8UHbYnIdeUPaVKNKOWJ5qtXnWlnkKUNHwjhSwUWJLHYLC9ucm2yHg0xdVRpUt1QcUkG9gN9jbbnHE6RhIkrmyqzTD/eWO/kUZdN4j5W2w35D05R1OG+5LDTzlSRLkgIF/s75E2yucoPTVaWd1xBFwKQoAFyVViMhfaTCU6gMtKhTa6mUMtmZJ/Iw00g15h6FHUoiWyEuo4p5STKiUqeCeCB8rLHt6DGoCM91LocdQH+TLBb0nij1xoIhNj53mo9j0PDYWpuXf/wADvCdae5TPNv7JhSEa0dymeQ/smMEfUhlPZl70MvesjzEn2FgR1oQd7SPMyvw1gQ3POieux7wqvNP6xGeaRciqlWNjwUzPnxJ1xoeu/wARqt3cZm2M60oe+pPmZntJF17sPkrL6efwLE/nD/VWm4Wvl3FxJlvN/fPc5fViYwzygatVM5dIqsgIeESWHD3+BUuzlSNjZeqGVR+ViagvOjVRAYwAIJzC+43RmnZB1ir6acsyWeBpzxUPEYTHFy2O4uLgZCLdqtrjIrlPBMQ6gY5bZMvOBc3W98xEd2SNCzJ9H3JTMaXNWYZYvd0UEMBbmMZLo2dP0fUypyqytYPgO1pZuGRhuvY9QMdFFSRVuzPQoOcAw2oK1Z0tJqXwzEVxfLJhfZ93ohwDHFl0V7XqQDS4xmZLo/PgJCTB0YWv6IphEXDXStdZTyyimTMpqjFMLcZXWWWVAtt9vuMU2W/FF+Qde+NdB+Uw4tLMRmsY73bpT2hFgpxxF8kejKIHWL4s/SvtL74naQ8RfJHqhfxL+I14NtIVEHBXg4UHoBKpBKMFyYqwHTbKJXse0UpFmlTx8dyhUh5Ssq3U3PGUlduY64jzHDqQwdGZHXwXU5jm5Cv7Jy9caKFbluz2MuIoc1XW6NFiidkUYHlTUfBMwTA1wCnArxgWBzvjIAI5THS63ViixlU84/PxtLv0pYgH0xS+yJpKfUzEYyWlqJYUhWxqSGZtoHONo3QxpzjJ2dhPUp1YK6T0I79KnCFjOmE3w2wpnYbVuOJ05nmERp1hnBSFmTRia9sRNhu43hXPNDCjpDNdUG++02y3+qCmh0mG4ZGG7YRuHqjbyodIoxc2f3P/AGTkjStTeXIaYeOwxDa4U/JLbsrxxcrNmqS1uOkslicBI4QEHnwjriFp5+FsW/jdZBF/vjqbXMVVTbik2Ns9lhc77DKLRhGOyKzlOWjYdfODtjFgWUFhuDbG9V/THdA2C80i+AjCDvc7PQNsNDs/KDLXAHJyDftJ+6JKtCkuqIDMDx2yxb7G+I+nZ6YSlvYg8hB6jeCtBMICSQRu95tzm0yXlfaLOSeeGJMLG2C+V8drnba17DmzhKAhaFp1Abuk0fsL9zRdxsjP9R5lqkjllt6wY0C0I8arVT0nD3eiv2wxCNd8FM82/smFrQhpAdymebf2TGOPqRtn6WXzQQ71kX28BJ/DEHBaA+KSPMSfwxBw5POCWvI7wq/NPGd6U+MSfNTPaSNE16NqCr80/rjPdJjviTnnwU31y4uvdh8kS+nqfB0L7Yeao1SrpNAwzaQ6BjsxscaqOcqjQ3tEdIlszzWU4WWanBtfwXlAWbrNj0QyksysJqTyu5symAwiL1c04KqSHthdSVmJvRxtHQdoO8RLAwucbOw2Uk1cK0VTsh6qmqk8LJFqqSCyEDNwNsu42m2Y57RbIF4FoS1cZ6Ims8iUzqUdpaFkIsVYqLgjdY3hyVju8Jk9XqtvirJKn2TWUUNjcsZsvCAc7AkzPRwYe/SIq8sg5jMHP0HMQ91j0uKuaWU3lIrJK3YybCZN6DYKDyAnfENomdeTL2XAwm24qSpz37I20ouMdRbiJ5padBvrIe936V9tYm6XwF8keqITWRu936U9sRO0x4i+SPVC3iX8Rxwa1pCoEAQRYRzwyj5S9YhTZnoMyOxBXhI1ssbXQfvL74TOlZXjZf1198Tll2KucV1HEC0Mm01IG2dK+uvvjk6ep/HS/rCLKnLsyHUh3X+xhpvVNJxxyyJczbcZBjuvbYecRXNL6MqCoM6SxZcuFSzYhuDAbekRcDrHTeOTrJ9Qjj9Jqfxv8Le6NlKvXpq1rowVsNh6rzXSf4ZmTCCtF70lUUE48e+L5yo4brAz9MM6SXQS87TJh5XlubejIfdG5Ym6u4u/6F0sKlKymrFepdDTHThPBl4kUE7WLNh4o32iR0hTS5HwRv3CYMV74nLBDzbzsia0np+Wwl4VmcSYrWMuykWKnosDeIanpgWOLDhlB2YHPIT2Nrc9hHahNzV5KxkxMI05pRd0QE6XhOHky9O/ZzxzbOOnXLFawN7cnOPvEcCOpQXZSEXkZmO7dYHnvnCa5kADabc55oPGWsBnYmwG3M80SOjwaedLeYFJv8GWFxlkW+bt3xEtE2iY2zJMuGrOrop1xN8Kwz/ZG3CPTtMT0VVtcG+ZJHTNvfqEJtri+7gPrOfVCOdGrUlmZ6GGKw9OOWL0RbwYQr27lM83M9kxVv0ymf3PVMMIVGtc1kcYkzVhlLfYQRkTs2xEcLUvqTLHUmnY2/QY72kcnAyfw1go51ea9JTnlkST/LX3QIYCkT17+IVnmpn3GMvbSYnVEoYSLS5m+98090ahr6O8KzzM31xkGjj3zL83N/yx1gk6kX+zhUm1Tkl1LNKXnt/5hhoj4O+9mmMec422wvUyyykBihPyha4PpgpMkSwFXIKAANvpvDAUC1PPmSZomyGwzLAEHNJq/MmD1MMxF30RrnJnEIx4Gb4tyBc78D7Jg6M+aKKJkcTZKuLMoYHcQD645ypKWp2p13A1yObxktO0yV8DOnyhyJNbCObA1x90LHSVScjVVJHnAvsgRx5DNSxcTS9I6UlU64p0xZY/aNiTyBdpPQIoun9ZnqgZaBpcg7b5TJw5CP7NObad9ohlkKGxEXbe5JZvrtcwoxi8KKTuzjUxLlogwvIAAB1c1oaaMSwmD5s5+bIkEZbtph2DlnDKRxaiZf8AtFlsDuuoKt/l6472MyfcR1lXvZ/3faWK7MpiT4PXNaLJrK96d7n5uX76xDsYxYnRo34W2VjLtP8AYT0uxgu0f2JX8Rh4Jg5R1++OGnr85esfmYy3Zp0EO0f2ZP1CfzjoUDbuD2Xyl7uuFe20+cvWI4Nenzx1wXkT5TntNvnL9msGKVs+P/AvugzXJ877j7oHby/tfUb3QXkGgO1j4xv4fdAFMfnv1j3R2K0blc/uGOTUncjn933mItInQBpuVn+tBGkHK/12gdsnxb+kqPzg+Gfxf8aweZEKwnNo1Cnwjkfltnl0x09E5luEaUzTMDNxwrBQLlbHZmb+iE501rWZbKTY8a/FALNu5B98RpkFpgWwxGXe3KzKW/ONdBO15GerZjefLIIViuWXhBgOU3GUJDbuh6s+V2uVK91xEqw3LYeFzbcoY3juVRIS9J4RYXHMoEsHpI4x6xCc3SBYoSiBU3Ktgb7bk7T0wzEPJbd7nnnL9yE/nEb6EaLUnEtYEAWIuNm+FVUWJysMojNFEtLtjK4crADZt3iHfa5+e/WPyEL5Rs7XNiloODCc7wW8ltvRCQpNvGfd8sxxMoVCtmx4p2sTuMQkr7kNs3bVnOipr/R5PsCDhLVUntGm397yvYECLssda9jvGsH9zN/OMWl1DJMWYqh7KwtiA2gZ3PRG7ax6OM+RUSlIUzEmICdgLXAJjOh2L6rLulN1zPdHRNrVHKUc2jK0dYJviR9oPdHI09N8SPtOboiz/qwqvGU3XM90Adi6qO2ZT36Znui/Nqfg5eHh2KuNNzM+5D7T/aC/p+b4kfaf7RZ27FtXum038zZ1QD2LavxtN/M2dUHMn3QeHp9is/0/N8SPtP8AaCGn5viV+0/2izfqtq/G0v8AM90H+q6q8bTfzPdBzJ9yPDw7FZGsE3xKj/mf7QP6fm+JT7Q+6LMOxbV+Npv5nujlexdWeMpum8zP+GDmT/BPIh2K5/T07xSfaH3QP6fneJl8vhno5Isn6rqzxlMPTM90Adi6r8bTfzPdEOpUBUKfYqdfpCbOlmW0uWobDc42NrG+y0NRQy/mCLwexfV+Nprf8z3QR7FlV42m6e6e6KSc5bnSMIxVkilLRy/mL1COu1l+YvUIun6rqrxtN1TPdBfqtq/G038z3RXI+5cp3AjcAPQIO0XBexdV53m038z3QP1XVfjabrme6K5H3JuVCBeLf+q+r8ZTdcz3QR7GFX4ym65nugyMLlS2wLRbv1X1fjKa3TM/0wD2L6vxlN1zPdBy2FyomCAi3/qvq/GU3XM90dfqwqvG038zL7ojlsLlErb2a23AVHTMdU9WKEgvf9hsViB+4hH5Rem7FFUWDcLTZMhteZnhJIHg8p+6Cl9iWqE5pvC0xZseXHsMYIuDbO14202oxszNOMnJsyxlAC8pBJ6Q1hHAjRx2EKnx8jbyPs6oH6kanx8j+P1Wi+ePctkZnTqMrcgJzvmfVCzv3JRyux6gq++NA/UhU759P1TLeqFH7CtSQB2xIsL2Fnyub8kRnj3DIyh6Dfjkco9UTRMWWl7DVTLbEJ8g5EZiZv6BDwdiyp8dT9UyMtWN5XR1hexTxHE/wW8lvUYuf6rKnx1P9WZAbsU1JBHD0+YI8GZyEcsc1B3LO5etVltRUw/4eT98sQUO9E0PAU8qUTi4OWiFuUqtr2gRLLD+omcdh+0fWY5DQIEXW5VgxQMUFAi5CDLQMcFAgJOrwA0FAgAF4O8CBEMAoK8CBFQDxQRgQIADvAJgQIADvAvAgRDA5JgHZAgQAGDBmBAiQCtBiBAiAOYBgQIlAC8AQUCIAMCATBQIADMHAgQEoImAIECKsk5aDgQI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6" name="AutoShape 8" descr="data:image/jpeg;base64,/9j/4AAQSkZJRgABAQAAAQABAAD/2wCEAAkGBhQSERUUEhQUFBQWFBQXFxQYFRcYFxQUFxUVFRQUGBQXHCYeFxokGhQUHy8gJCcpLC0sFx4xNTAqNSYrLCkBCQoKDgwOGg8PGiklHR0sKSksLCosLCwpKSkpKSwpLCwsKSwsLCksKSwsLCksLCksKSwpLCwsKSwsLCkpLCwsLP/AABEIALUBFwMBIgACEQEDEQH/xAAcAAAABwEBAAAAAAAAAAAAAAAAAQMEBQYHAgj/xABTEAACAAQCBAYMCgYIBQUAAAABAgADBBESIQUGMUETIlFhcZEHFCMkMlNyc4GxstEzNEJSVJKTobPBFhdigqKjFSVDY3TC0uFkg8Pw8TVEZZS0/8QAGgEAAgMBAQAAAAAAAAAAAAAAAAUBAgQDBv/EADARAAIBAgQEBQQCAgMAAAAAAAABAgMRBBIhMQUTQVEUIjIzgTRSYXFCU2KRIyTB/9oADAMBAAIRAxEAPwDSKmqWWhd2VEUXZmIAA5STEV+mlF9LkfaCEdex/V1T5A6saXij6S0xLlPgwOzFcVklhuLewvstGCpNppJXbN1OmpxcpSskX8a50X0uR9osA65UV7dt0/2ixm51gX6PP6OCUfnAfTwGfas/7Nb+uIvV+xkqNH+xGkHXGi+lyPtF98F+mlD9Lp/tF98Zr/T4+jT/AKie+A2nl+iz7+RL98H/AC/YybUP7EaSddqH6XI+0X8o5/Tih+lyPriM3Gnx9FnfZp74M6fAHxad0YE/1QXq/Ywy0P7EaL+nND9LkfXg/wBN6H6VJ+tGdDT/APw0/wCon+qOxpwfR5/2af6orer9jDLQ/sRoY13ovpUn68czdeKIIzCpkmyk2x7bC4Hp2emM/wD6cP0ef9VP9UI1WnTgYdrT/BbcmWR54lc2/oYZaFvcNEpNM1TypcwpRos1FZA0+YDZlDAZpmbEbIctVVewrRhrbOHm3PQODvGba9t3roc3B4qek4ZG89ETOtVSqafoWdlRRLPGJsLXnbSeciNCjoZblvarrAQCtGCdgM6aCeWwMvOOmqqsDjJSAk2F58wA8gzl5mKRr3Xym0joyYJksyw5JmYlwACYtzjvbKHHZLrFnSaabJZJsuTVo0xkYOJYIyLYb2GRiMuwXLj2xVfMpb+emdduD2beqG9LpWfMuENE5BzC1DuR0gJcRGzqqVU1FYUmXk9pLKadLDNhYvNaykDjEKwJAvtiuaDmT6WqpJfCUdZKdxLltLRBOlS8Ob8UBlAXbe4gy3IuXiXW1L3w9pthJDWnTDhIvcGyZRzS6VnzLhGoXYbQs92t04VyjNqGRONFpcScWPtrjBcmMvE5mAWzPFhaabzdD9pYDNWUvCcFbIYkxCbhFwLYr4oMgXNFWtqSzIO0yy54ROmYgOdcFxHM3Ss5VDM1CqseKxqHCtuNiVsc+SKfXaqTZlTVVlFMKVcqsay3GGaglyzgsdhzO3I7MoYpozhaeimLVSKepSnmdznqplMrTpmL4QFQQbg5HK3TFsqJ1L1pPStXJkvO4OlZEls5AnTLlVFzY8HY5CF5OuFGVU9tSBcA2M1LgkbDntitavVzzdEVIeXLQIlTLRpQIlTVCE8Ii7MJJOzKI2RKUKvFXwR8kcg5oyV6qpdDXh6DrX1LwdcKP6XT/ap74Ia40f0un+1X3xTMA5F+qI4wAbh1CM/i12NfgP8AIup1zo/pUj7RffCf6a0X0uR9oIpVRORBdyijlNurnMMm09Tj5acl8LW9mLLEZtolZYOMd5o0L9N6H6XI+uIB12ovpUn68UalrZUwXlsjdFvVDjDzCKvE23iWWBT2kXFtdaL6VI+uIH6aUWztqT9aKfhHIOqAFHJ90R4v8FvAf5Fu/TSh+lSPrx1+mVH9Jk/WzioWhhp0d7zfIP3EGJjirtKxWWBsr5jW6H4RfTn+6YEcaKOcvyR7BgQxjLQVyWpBa+MBo6pv4se2kZ3pBu/emmH4hzvGi69rfR1SP7r/ADLGc1479sdna4H8wxEfdj8hU9ifwOcUckx0uXVBXhqIgXvHEhXmsUkS2nONoQCy+XMPFX0n0RI6A0C1W5zKyEa0xxtdtplITsNjxn3bBnF4rK2RQyVAUKL4ZcqWoxTHtfCo3mwuWOwZkxnqVbaI10qF9ZFVpdSJ5TFPmypNgTZFaaQAL5scIv0CGuiNArVX4OonIcCTF4WnlgTJLkhJq4XvhJU7bGCOtukaprSuCpkJFrATHN1LjEzcUASwZhIFsJXbiEQur82upWJlNKPCsCyvLFip4NksRYqvfCcUWAxHkjlnl3NKpU+xYK3VCql3Kqk9f7slX6eDfb0BrxDhsz02IIsQeQqc1PMYu2reuq1DmTNUyZ4vZCbrMAvcyybEkWa6nMYTyQ70/q0lSMQsk4CyzbbQPkOB4aHrG47otGs07SKTw0WrxKAEgTRdbcuXXlHbSWDMrqVdGKul74SLHaMiCLEHeDBHmjRe5hacXYbVOnqqnp5YEyU6SuDRFenRrC4UZnfbfEvN0nVTLF5sl8vlUkprXztxiYresPwDeVL9sRYZB4q+SPVCjHydNrIP+FQVZSz6nTVdSbXmybLfCO05NhfbYbvRHUrSNYoISfLUHaFpZQv0gbYKBC3xFTuOvCUvtFJemK1RlUoANgFNLFuoxyuk6wElahATtIppQJ9IzjmBB4ip3DwlLsLLpqtGypS9737WljPrjldK1gvhqEBO21NKF+m22EhBmDn1O4eFpdhT+mK0bKpbnMnteXnsGfVCc6vq3Fnny2F7gNSymAO3IHIQIEHiKncPC0uwJ9fVvLaW1SMDKVIEiWOKQQQLbNsEgsAOQAX9EHAjnOpKfqOsKMIelDTSOlEkrimG18gNrMeQCIOo07Pcng7IN1hiPTiOV/RCOlqjhKhgbcQ4EG07FJPpLQzlK6TOPwyczXTEL2yTLK4tzxuo4dJXYpxOLk5OMXoJTpzl+6lpjjeQSR0ZADqhOfKe9xccXilWN/SpyhxNzuSbZ7d9juEcpNU3C7B022nrjRe2yMGr3GROEY3DY1sLqbdDXiy6C1nDKBObK9g5GfQ9th2ZxBsgsRe+3by8whjS07yyRuKkjfmtja33REoRqR13OtKrOjK8TTbwLw3pJ4eWrDYyqesCFrwnatoejTukzsCGOnPi07l4NoehoY6ZJ7Xnbfg29UXp+pFZ+lmqaIPwfkr7ECC0QcpR2cRfYgQ5R5uW5E68D+r6nzX+ZYzrSHxwf4f/AKkaLryL6OqfNH2ljOdIgduL/hz+JFo+7H5Cp9PP4HFoSmh2KpL+Ed1lp5TZA25hc+gwpvMSOqkoNpCSNuBJ0w9ICy1P8xoZzdotiSms0kjQdGaPWnlJKliyotucnex5ybkxUdcKB3qThnFLyKeUVwI1kn1PBTcJOakgAm20C2yLvaKrp9u+tmWChz5e/hnzQvWo3aK9LpZwlO/bHGNLWzCOBl7eHEp1HICqoBbYEUDIQ5r9CTMUwdsse71Ms2lSxxRQoxtkbXEuWLbrXELsBwDbfiNbmd3fgiSq249Rl/7qr3//AB4ziSLFUqaKY+J3nOWA4QELLBExpFPUXBC3BxucxnmfnNfVLRnbtxGGzIA//SpB+caIxzPSYiRaJUdedFiy1IFsFkmnZeU54rHlwOb+SxG4RVbxpelpSzJMyUxHdJUxQCQCbqcwNptGZSs1Q/OSW1+XEob8zHei9LGLFR1UiO1kfuD+VL9tYnKYcRfJHqiD1lI4B7cqe2sTtOeKvkj1Qv4nvEbcF2kKQIBgsMJz0IcCAIBgJBAECBAQAwIEAQEgtB2giYAMBAx1T0OG0wSwuqS3nC4y4Riq357Yr9UWfXbVtOAqKlVJnkS2xk5oqsuILycS8Qsqt4Cck0lhLKvJmEHjKk21nT9pXVT6Yvujp0lkCy2VxgDWx4yVNs2xEnO+YO+8OaE80Ezz+KpZKjXfUwGdUggqciCMucbvXHdOLC1rZ/d/3nGgaxdiThajhaeYJaG15ZDZEL8luc2Fjsis6waIWmSWeElTCZnBMJRLDhAgZgQWJDK1lNrXBvaOko6aGRablbnTzLZVAuWa5vDiZUjhAnMb83JHFTcTEsuZyuRszz9MRs+ZhmksN537Ru6BsiIxUgvYvmqr3pUvysB0BsomDDPQsgpTy1OZCDZz529F4eQnqO83Y9NRTVOKfZB2hrpb4vN82/smHYOUNdL/ABed5p/ZMVh6kXn6WaZofwZXkJ+HBxzoY9zk+bl/hwIdI80yL16P9XVO/uf+ZYzrSXx0cna//UzjRteT/V1V5o+0sZzpLOsX/DnP/mZxaPuw+QqfTz+Be0NJVKZ1bTyeMFmnCxDFSER1mtYjfaWR6Yc4YjhUslRw6AlqZpZA5Rm05ctpKG0Mp6piak7STNtil641cxKpcErhAUo78cLhtW3TaM7sMPNe8XCjq1mosxDdHUMp5iLiK3rCe+dl+JRf/vEYFuNd0VptIzzIbvYAdpVWZnDwTVjEbBdoawtv2gw9rq6qxVF6ZAO2Kwnu4Nj2lYjJMxhzB37LCO503vZ8/wD2dcdm4Vy74faUmG1V/iK30f1eDEsCtzp8/DxpaAMwGUwsVXgKFTbi8bi4Tt2k8kam97nluYzvSC8Vd13+/Bo0CNEbb6YiRKITWbR64BUhFadTBpks5glQCZkvoZQw6bRQpagLLHJLlDLza3i7661wWRwV855wEckoZzm+pxRzuIoFARgIHyXmIByKrHCPQCB6BHagupjxT2Q11m+Afba6W6MYidpvAXyV9UQOsfxdulN9/lrE9TeAvkj1Rg4nvEa8F2kKQIEC0Jz0IIEGYK0BKBAgWgQEgMAQLQcABQYgCCMQQKUMmXMqJaTWRUW00hmA4Qo1klgHbxrE8wi96Mp5SSlElFSWbsAosOMcRNtxJMZ3VUomKVIGYIBIBsSLXFxkRFu1J0tMnU9p+ETZTcG1r7AowMbnMstmuOWGWFmsuVCfG02pZnsywxWZehZbVSiXIEuXTzXnOxW3CVE2XZSg3gA4i2y4AizQzpWdpkxmNpdkWWu/i4scw8lyQAORY1i8yXXrRRk1jHCX4SzIFAucVg1wMhZrgnZnENq/oMzZ5nOLIhyUjw2XLLlA3xu8+nBJYKvCYCFYgZbSoB3cbOM00Y4wBL8dAFmLvVx4YI3G/rjjXm4QvFGnCUozqed7dBwBB2g4KFDHwYhrpU2kTfNvl+4YdCG2lB3Cb5p/ZMWhuis/S/0aPoc9yk+al/hiBHGhD3CT5qV+GIEOjzYw14z0dU+aPtLGfVqk1ygfRz+II0PXUf1fU+aPrEZ1pG3bqf4dvT3QRMfdj8kT+nn8DnD/AOIjtDkEO+55jnnsDhBPVDyom4UY7wrH7iQPuhtoZSJEu/zQdu88bLrENRGtETmq2s4o2EidbtZm7m/iXOZlt+wTsO6D13rqkVncpUxkMqnwTEAKtgmGcCWwsLhwPREXMRWuGzByIIuDzWhXROm6mj4slhMlD+wmHwfImDNduw5RxlS6o1U6/SRFvVVxUrwNQRgmSvBGaTJnCuPgcuPneHM+s0g+O8qfx3mO2WRaZK4FrASN6bouVP2SpP8AbS6iU3kcIvoeXfL0Q7bshUVvhXPMJU6+WXzI4a/aa1KPcz6qbSDAHgp2JTcDCxu54K1wJIuO4pkTu2xqVTplZFOJ1VaWcCYl290Ki8tR8psWVvyiBruyELWp5Mxzueb3JOrNz0WHTFXqZ0ydM4Se/CMPBFrIg5ETYvTtPLE8ty6HOVeMdnqL1ekJlRMadMGEkYUTbwUoXITyiTdjy9ERdBcTJ67hMDD99FJy9ESANsoYyfjU6+WJJRA5QMQ9eUakrKxhcs12xLWWUVkNs2oRmPnryRN0vgL5I9UQesSd7t5SfiLE7TeAvkj1Qn4nvEf8F2kKCDgoMwoPQhgwIIQYgAEFBiE5ktRTvVzlZqZGwiWjBTO42FphbaZYOQUZtbPKOlOlKo7I41qypRuwCoW+HEt+TEL9V47MdUWvWjiCO1Flyr2u0uUG6cHhNlyEnmiU0poBUThqW7ySoYy1JaynPhZOZuOVOQEixFo1TwbS0epkp8QTfmRDu4A3+gXJ5gozJ6IWk6MmPiAnUqTENnkzGYNLvmqM6m2PeQBle1ztiu19f30mCaikIbOFZ+DJDANdfBJuoBPKSbRNavVcxUkIRRzONZ5CyC8wgZs0udNa0+ZcG4BO3K9rR0pUIKN57s54jEzcrQ2XUc1NBNklRNEuz+C6PiUkWOG7AEMRmOWD0VpedSl+DSXMR2xkMxRwxABs4BDLkLXGUWzTOj+Ep2WWoDDC8tbAAOpxqthsvmPTGe6S0wJbCWEbhSbCUylGXK5LX2KBbMXis6UoSTpLcIVo1INVntqW1df1UjhpE2UpKgzMUt1QsQoJKkMBcjO0WaZPVbYiBfZ+0eYbT6IxjSunlsZM3uZZRib4QBCbEqq2JY2yBty3yg6nssmWtqSUQ2w1E9hMmt+6OKB+zsHJGunGo150Ya06Sty3dGyTMTLxTguM2sMQF9wOQPOeqKRrrrBQU0nggwacpLIsoh3WYc2aY53NnixEk35ssp0vrPWzz3xOnEH5NyiehVsIho78pdTNzesTXqGsE2WkxdjKD0HePQbj0QteKnqJpMGW0k7VJZedW29R9cWu8Ia1PlzcT01CpzaakdXhtpM9xm+ameyYcQ30j8DN2fBzPZMUjujpP0v9GgaCykSL+JlfhiBBaG+LyL+JlfhiBDm55ywjrmO8KnzR9YjOdKjv1fMzPT3QRouuv/p9T5k+sRnOlT34nmX/ABFi0feh8kTX/Xn8HVahaXMUbSjgdJUgeuDkG0tBbCQii3PYQo3N64In0w2EF+hwTeCgsXJ98C+VyQAN5IA9JgDcItHaiEBMxfBpMmDllyncfWAsYcvJmr4UioXLaZLkfwgxXMu50VOXYMDfB2hKmq1ckKQxG0A5jpG0QreC5S1tzq8NhIYzxMsMPBYTylsQOY5s8+eFsUdI8BKI7WP4u3lJ7YiapPAXyR6ohNZD3u/SntCJujHc18keqE3E/wCJ6Lgu0ha0FaOoIwoPQhQBBwIAOXvY222y6d0d6eo+F0PS4FZ0USmmKgNyFRxew5HtfpJ3QRMSepmkRLZ6ZzYXaZJJNgUOcxBfLisb9Dc0bcJNRdhdj4txTMqNYrkNMJAuUVbiyDdY7zn4W7msAbrqBrQEbtKc95U0HgpitbCXyw4vk4uNzq19zCGPZD1O7WfhpK9xmNYi2UpjmVtuU3y5DFUWhVmWVIVnmsRhsTxWvmAOUkbPVbNw0pIR6xZpWkdBrSTjLlqBJmLjXmYWWahJJLDMML/OaGs6TiAFytiCpGRVh4LKdxES2lKabLo6YVLiZPWaAW2GzJMBUsPCYLa53kRGQlxXlndD/BvPTs+hKSdcZ0u3DIs1AOM6cWZb5xQ8VstoBB5oqOntYXn1RqMLGSy8FIT5ZBzDBeRze+8CJpv+7/fGbV2kmlTSJJ4i4hLLWYqhO0X2XzseSNmCqOd1LoL+I0FBLL1HekUZ+FCTU4S5aZLAIYgfID/KAA2dMROjKWW5bG4BA4ik4Q55C1shCY0i5miaxuwYE7r2ytYc0JVUrjXAKqxxKDnxTfYd9oZilK2h3WVcxuI7Gy5Bb3A5AOWGwMdKl946TlAKchv0XgsWTSHeh9IGTOSYNxFxyqcmHVGqI9wCNh2dEY+F3RrlEmGWg5FX1CFPEEtGOeGSfmXQXBhHSHwMzzcz2GhWEq/4GZ5t/ZMLY+pDeezL5oj4tI8zK/DWCjnQp71keYk+wsCG550413/9PqbeKb7iIzrSY76ln+4me2nvjRddh3hVeZf1iM70mnfUo/3MwfxpF17sPkiX09T4F7xyYHPHE9yBxVxMSqovznY2VfSSIbHn0rvQVoaN58wS5S4mtck+Ai3Ixuw2DkG07OeLvofU2TJAZ+7zfnuAVXyJfgoOs88PNXNBrSyQm1ycUx/nzDtPkjYo5AIlDGKpVctENKVGMFfqcgx0I4jsxnNJGaW0DIqPhZaltz+C45xMGcUjTmr0ykN7mbIOyZbjJyCaBlb9sZcoG2NHJzgmQEEGxBBBB2EHaCN8XjUcTnOlGaMoMHaH2ndEdrTigvwbXaVzC4xSz5JItzEQyCxvi7q4rlBxdmRmsB73fpT2xE9RnuaeSPVEBrEO4N0p7YifpfAXyV9UJ+JdD0HBv5CwMAwV4F4UHoA7wQ9MCBo6VwlUoKq8qULzlYiwE3EktsPysJF/3hHSnTzyscq1VUo5hnVaXlS74piggXsCCd2wDbttDCdQvU5zO5IDeWtgXLbnmfNH7MWOp1PqBUZmXUSXQqGwLLmUtmLS3TDbEwJ2nwrWJzhtOltLcypmUxQCQDdWBvZ0PISD0HKNc6XJWaOv5MdOuq7yz0/Hcm6HWOTUyTT1eCU7KyFWsEmbg8pzlz2vcGC1f1eo9GqZhmIWIzmuyghfmoBnnvIzNz0RATZQYWYBhyEAjqMJyqGWh4qIp5QoBiFi7KxSeAvK6Y/0xpbtmaGAIlICJYYWLsRZppHyRbJRyEnfDWCMM9JVpQKijjzCQt9igKSXPMMukmOHmrTSNnlw9NtvREfpTSyzFZFJCcbhH+ci+EqH5VzkTs2xQ6udjdiMgSbDkXKw6rRJVdUEMp5ZywGWynPYxDgjnBJ9MRk4KXPB3wk8UHbYnIdeUPaVKNKOWJ5qtXnWlnkKUNHwjhSwUWJLHYLC9ucm2yHg0xdVRpUt1QcUkG9gN9jbbnHE6RhIkrmyqzTD/eWO/kUZdN4j5W2w35D05R1OG+5LDTzlSRLkgIF/s75E2yucoPTVaWd1xBFwKQoAFyVViMhfaTCU6gMtKhTa6mUMtmZJ/Iw00g15h6FHUoiWyEuo4p5STKiUqeCeCB8rLHt6DGoCM91LocdQH+TLBb0nij1xoIhNj53mo9j0PDYWpuXf/wADvCdae5TPNv7JhSEa0dymeQ/smMEfUhlPZl70MvesjzEn2FgR1oQd7SPMyvw1gQ3POieux7wqvNP6xGeaRciqlWNjwUzPnxJ1xoeu/wARqt3cZm2M60oe+pPmZntJF17sPkrL6efwLE/nD/VWm4Wvl3FxJlvN/fPc5fViYwzygatVM5dIqsgIeESWHD3+BUuzlSNjZeqGVR+ViagvOjVRAYwAIJzC+43RmnZB1ir6acsyWeBpzxUPEYTHFy2O4uLgZCLdqtrjIrlPBMQ6gY5bZMvOBc3W98xEd2SNCzJ9H3JTMaXNWYZYvd0UEMBbmMZLo2dP0fUypyqytYPgO1pZuGRhuvY9QMdFFSRVuzPQoOcAw2oK1Z0tJqXwzEVxfLJhfZ93ohwDHFl0V7XqQDS4xmZLo/PgJCTB0YWv6IphEXDXStdZTyyimTMpqjFMLcZXWWWVAtt9vuMU2W/FF+Qde+NdB+Uw4tLMRmsY73bpT2hFgpxxF8kejKIHWL4s/SvtL74naQ8RfJHqhfxL+I14NtIVEHBXg4UHoBKpBKMFyYqwHTbKJXse0UpFmlTx8dyhUh5Ssq3U3PGUlduY64jzHDqQwdGZHXwXU5jm5Cv7Jy9caKFbluz2MuIoc1XW6NFiidkUYHlTUfBMwTA1wCnArxgWBzvjIAI5THS63ViixlU84/PxtLv0pYgH0xS+yJpKfUzEYyWlqJYUhWxqSGZtoHONo3QxpzjJ2dhPUp1YK6T0I79KnCFjOmE3w2wpnYbVuOJ05nmERp1hnBSFmTRia9sRNhu43hXPNDCjpDNdUG++02y3+qCmh0mG4ZGG7YRuHqjbyodIoxc2f3P/AGTkjStTeXIaYeOwxDa4U/JLbsrxxcrNmqS1uOkslicBI4QEHnwjriFp5+FsW/jdZBF/vjqbXMVVTbik2Ns9lhc77DKLRhGOyKzlOWjYdfODtjFgWUFhuDbG9V/THdA2C80i+AjCDvc7PQNsNDs/KDLXAHJyDftJ+6JKtCkuqIDMDx2yxb7G+I+nZ6YSlvYg8hB6jeCtBMICSQRu95tzm0yXlfaLOSeeGJMLG2C+V8drnba17DmzhKAhaFp1Abuk0fsL9zRdxsjP9R5lqkjllt6wY0C0I8arVT0nD3eiv2wxCNd8FM82/smFrQhpAdymebf2TGOPqRtn6WXzQQ71kX28BJ/DEHBaA+KSPMSfwxBw5POCWvI7wq/NPGd6U+MSfNTPaSNE16NqCr80/rjPdJjviTnnwU31y4uvdh8kS+nqfB0L7Yeao1SrpNAwzaQ6BjsxscaqOcqjQ3tEdIlszzWU4WWanBtfwXlAWbrNj0QyksysJqTyu5symAwiL1c04KqSHthdSVmJvRxtHQdoO8RLAwucbOw2Uk1cK0VTsh6qmqk8LJFqqSCyEDNwNsu42m2Y57RbIF4FoS1cZ6Ims8iUzqUdpaFkIsVYqLgjdY3hyVju8Jk9XqtvirJKn2TWUUNjcsZsvCAc7AkzPRwYe/SIq8sg5jMHP0HMQ91j0uKuaWU3lIrJK3YybCZN6DYKDyAnfENomdeTL2XAwm24qSpz37I20ouMdRbiJ5padBvrIe936V9tYm6XwF8keqITWRu936U9sRO0x4i+SPVC3iX8Rxwa1pCoEAQRYRzwyj5S9YhTZnoMyOxBXhI1ssbXQfvL74TOlZXjZf1198Tll2KucV1HEC0Mm01IG2dK+uvvjk6ep/HS/rCLKnLsyHUh3X+xhpvVNJxxyyJczbcZBjuvbYecRXNL6MqCoM6SxZcuFSzYhuDAbekRcDrHTeOTrJ9Qjj9Jqfxv8Le6NlKvXpq1rowVsNh6rzXSf4ZmTCCtF70lUUE48e+L5yo4brAz9MM6SXQS87TJh5XlubejIfdG5Ym6u4u/6F0sKlKymrFepdDTHThPBl4kUE7WLNh4o32iR0hTS5HwRv3CYMV74nLBDzbzsia0np+Wwl4VmcSYrWMuykWKnosDeIanpgWOLDhlB2YHPIT2Nrc9hHahNzV5KxkxMI05pRd0QE6XhOHky9O/ZzxzbOOnXLFawN7cnOPvEcCOpQXZSEXkZmO7dYHnvnCa5kADabc55oPGWsBnYmwG3M80SOjwaedLeYFJv8GWFxlkW+bt3xEtE2iY2zJMuGrOrop1xN8Kwz/ZG3CPTtMT0VVtcG+ZJHTNvfqEJtri+7gPrOfVCOdGrUlmZ6GGKw9OOWL0RbwYQr27lM83M9kxVv0ymf3PVMMIVGtc1kcYkzVhlLfYQRkTs2xEcLUvqTLHUmnY2/QY72kcnAyfw1go51ea9JTnlkST/LX3QIYCkT17+IVnmpn3GMvbSYnVEoYSLS5m+98090ahr6O8KzzM31xkGjj3zL83N/yx1gk6kX+zhUm1Tkl1LNKXnt/5hhoj4O+9mmMec422wvUyyykBihPyha4PpgpMkSwFXIKAANvpvDAUC1PPmSZomyGwzLAEHNJq/MmD1MMxF30RrnJnEIx4Gb4tyBc78D7Jg6M+aKKJkcTZKuLMoYHcQD645ypKWp2p13A1yObxktO0yV8DOnyhyJNbCObA1x90LHSVScjVVJHnAvsgRx5DNSxcTS9I6UlU64p0xZY/aNiTyBdpPQIoun9ZnqgZaBpcg7b5TJw5CP7NObad9ohlkKGxEXbe5JZvrtcwoxi8KKTuzjUxLlogwvIAAB1c1oaaMSwmD5s5+bIkEZbtph2DlnDKRxaiZf8AtFlsDuuoKt/l6472MyfcR1lXvZ/3faWK7MpiT4PXNaLJrK96d7n5uX76xDsYxYnRo34W2VjLtP8AYT0uxgu0f2JX8Rh4Jg5R1++OGnr85esfmYy3Zp0EO0f2ZP1CfzjoUDbuD2Xyl7uuFe20+cvWI4Nenzx1wXkT5TntNvnL9msGKVs+P/AvugzXJ877j7oHby/tfUb3QXkGgO1j4xv4fdAFMfnv1j3R2K0blc/uGOTUncjn933mItInQBpuVn+tBGkHK/12gdsnxb+kqPzg+Gfxf8aweZEKwnNo1Cnwjkfltnl0x09E5luEaUzTMDNxwrBQLlbHZmb+iE501rWZbKTY8a/FALNu5B98RpkFpgWwxGXe3KzKW/ONdBO15GerZjefLIIViuWXhBgOU3GUJDbuh6s+V2uVK91xEqw3LYeFzbcoY3juVRIS9J4RYXHMoEsHpI4x6xCc3SBYoSiBU3Ktgb7bk7T0wzEPJbd7nnnL9yE/nEb6EaLUnEtYEAWIuNm+FVUWJysMojNFEtLtjK4crADZt3iHfa5+e/WPyEL5Rs7XNiloODCc7wW8ltvRCQpNvGfd8sxxMoVCtmx4p2sTuMQkr7kNs3bVnOipr/R5PsCDhLVUntGm397yvYECLssda9jvGsH9zN/OMWl1DJMWYqh7KwtiA2gZ3PRG7ax6OM+RUSlIUzEmICdgLXAJjOh2L6rLulN1zPdHRNrVHKUc2jK0dYJviR9oPdHI09N8SPtOboiz/qwqvGU3XM90Adi6qO2ZT36Znui/Nqfg5eHh2KuNNzM+5D7T/aC/p+b4kfaf7RZ27FtXum038zZ1QD2LavxtN/M2dUHMn3QeHp9is/0/N8SPtP8AaCGn5viV+0/2izfqtq/G0v8AM90H+q6q8bTfzPdBzJ9yPDw7FZGsE3xKj/mf7QP6fm+JT7Q+6LMOxbV+Npv5nujlexdWeMpum8zP+GDmT/BPIh2K5/T07xSfaH3QP6fneJl8vhno5Isn6rqzxlMPTM90Adi6r8bTfzPdEOpUBUKfYqdfpCbOlmW0uWobDc42NrG+y0NRQy/mCLwexfV+Nprf8z3QR7FlV42m6e6e6KSc5bnSMIxVkilLRy/mL1COu1l+YvUIun6rqrxtN1TPdBfqtq/G038z3RXI+5cp3AjcAPQIO0XBexdV53m038z3QP1XVfjabrme6K5H3JuVCBeLf+q+r8ZTdcz3QR7GFX4ym65nugyMLlS2wLRbv1X1fjKa3TM/0wD2L6vxlN1zPdBy2FyomCAi3/qvq/GU3XM90dfqwqvG038zL7ojlsLlErb2a23AVHTMdU9WKEgvf9hsViB+4hH5Rem7FFUWDcLTZMhteZnhJIHg8p+6Cl9iWqE5pvC0xZseXHsMYIuDbO14202oxszNOMnJsyxlAC8pBJ6Q1hHAjRx2EKnx8jbyPs6oH6kanx8j+P1Wi+ePctkZnTqMrcgJzvmfVCzv3JRyux6gq++NA/UhU759P1TLeqFH7CtSQB2xIsL2Fnyub8kRnj3DIyh6Dfjkco9UTRMWWl7DVTLbEJ8g5EZiZv6BDwdiyp8dT9UyMtWN5XR1hexTxHE/wW8lvUYuf6rKnx1P9WZAbsU1JBHD0+YI8GZyEcsc1B3LO5etVltRUw/4eT98sQUO9E0PAU8qUTi4OWiFuUqtr2gRLLD+omcdh+0fWY5DQIEXW5VgxQMUFAi5CDLQMcFAgJOrwA0FAgAF4O8CBEMAoK8CBFQDxQRgQIADvAJgQIADvAvAgRDA5JgHZAgQAGDBmBAiQCtBiBAiAOYBgQIlAC8AQUCIAMCATBQIADMHAgQEoImAIECKsk5aDgQI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22" name="AutoShape 14" descr="data:image/jpeg;base64,/9j/4AAQSkZJRgABAQAAAQABAAD/2wCEAAkGBhQSEBUUEhQUFBUVFx0aFxYXFxgdFhYYGR0VFxcVHBodHSYiGhkjHRgbHy8gKCc1LCwsICEzNTAqNSYrLSkBCQoKDgwOGg8PGiwkHCQpKiwwLCk1LSwsLCosNS00LC8pLCwsLCwpLDUsLC4sKSksNSosLCwsLywsKSwsLCksLP/AABEIAKwA2AMBIgACEQEDEQH/xAAcAAACAwEBAQEAAAAAAAAAAAAABQQGBwMCAQj/xABHEAACAQIEAwMGCgkDAwUBAAABAgMEEQAFEiEGEzEiQVEHFBUyktEWIzNTVGFxgaLTJEJyc5GTwcLSYqGxUoLwFzVDRGM0/8QAGwEBAAMBAQEBAAAAAAAAAAAAAAMEBQIBBgf/xAA0EQACAgECAggEBQQDAAAAAAAAAQIDEQQhFEEFEhMiMTJRcTOBkaFCUtHh8BVhsfEjYmP/2gAMAwEAAhEDEQA/ALZmPEbU4QBDJqNgBbVfc97AWsuIvwzm+iS/g/Mxwz/5Wn/ef2yY64+gqqjJHxmo1E654R6+Gk30SX8H5mD4aTfRJfwfmY84MScPEg42Z6+Gk30SX8H5mD4aTfRJfwfmY84MOHiONmevhpN9El/B+Zg+Gc30SX8H5mEGe1zippIY2K8x2aS1t44wCVP1En/bDDNM2SBVL6iXbSiKLu7HooH/AIMR9nXvnkTdtdiON3L3J/w0m+iS/g/MwfDSb6JL+D8zC7Js5SpRmQMulijKwsVZeo2JB69QcI83zGSTMIqZUnEajXIY2VSwJAVtWoHlqeo6nwO2PJQrUVJb5Oq7LpTcHtjOc8sfMtvw0m+iS/g/MwfDOb6JL+D8zCNuLIhKqWcq0nKEthyub82De5P12thfHnBSpr5mEjxwCNAinboTIQCQNrAk9ceONaO4yvecrG2fffBbPhpN9El/B+Zg+Gk30SX8H5mK/R5ukNPDbnyvMC0aNZpmB7ZubgAAEd+Oh4th82SoGtlkYIigDWXJI0bmwNx42x6oV82cOzUZ2Wd8Dz4aTfRJfwfmYPhpN9El/B+ZhRU8QrGkZaOUSSkhIdIMpI6i17ADxvbH2fP1RUvFLzJL6YAo5p0+ttewA8b2x72dXqcq3UPl/Pr9/AbfDSb6JL+D8zB8NJvokv4PzMIxxZCaeKddbLK4RQBd9RuLab9du7Hqm4oiZJmcPF5ubSrIBqW/ToTe/dh1KvU97TU4z1X6Dr4aTfRJfwfmYPhpN9El/B+ZhRlPESTyPGEkjdFD6ZFAJRraW2Jte42O/wBWGuOo0wksxZHZqbq31ZLDPXw0m+iS/g/MwfDSb6JL+D8zHnBjrh4nHGzPXw0m+iS/g/MwfDSb6JL+D8zHnBhw8Rxsz18NJvokv4PzMHw0m+iS/g/Mx5wYcPEcbMjcQcWT+bbIYTI2m59cLYkkWY2va1+v2Y+YhcZfIxftf0fBilYlF4Rr6ebcMsZZ/wDK0/7z+2THXHLP/laf95/bJjri9p/KY+s84YMGDFgpBgwYMAVXO4nWuWdJ6NSkWgJPIwI1EktZbdQeuOGeU6VUcLSVFCZYmYlDJeBw2xU9rV0A3xaJ8sidtTxRO3i0aMdum5F8c/QlP8xB/Kj/AMcVJUyefRmnDVwiovfK9iLllbTQxKglpVsNwkiBL99gWv8Ax38cJ8lzaGSvqpzLEFskUZaRRqC9pyAT6twN+/Fi9CU/zEH8qP8AxwehKf5iD+VH/jjp1zePDY4jfSus+9mXPYq2WZVEhjSSrpXhhmaWMCReYzG9tZLW7N+7rj7UUCGnrIhV0pNTKXVjKo0qdPZa19xpsLYtHoSn+Yg/lR/44PQlP8xB/Kj/AMcRrTtLG33JnrYN5bf25PP+RBmEMfOhmp6qlVoYjFpkkUroIsGAVvWF/v2xyqaCBaFaWGooyoBDGZ1Ny1/jF0ts4JuPsH14snoSn+Yg/lR/44PQlP8AMQfyo/8AHHvYPfw39zlauC6qzLb2/nMrb0qI1PLFW0zSwRGM86VSrg3u3Ze4bc/dbwx7rF1TQzpW0nOjRkbU66CHJOpVD7EXsATvYXxYfQlP8xB/Kj/xwehKf5iD+VH/AI4dhL+33HGV7Pfn6eD5fcplWIomoaenmpyIi8heR1KawNtRVtrkt9fTE2pymCWnqEkq6fnVLh3dZE0hltpUDVfSPrPfizeg6f5iD+VH/jg9CU/zEH8qP/HHnDy3zg7euhtjrZXPbffP+RdwvFFGpVWo+YxuVpmFiB9pLHvPgL9MPsRoMsiRtSRRI3isaKfr3AviTizXFxjhmffYrJuSzv6hgwYMSEAYMGDABgwYMAKOMvkYv2v6PgwcZfIxftf0fBjLt8x9HpfhjLP/AJWn/ef2yY645Z/8rT/vP7ZMdcXNP5TJ1nnDBgwYsFIMGDBgAwYMGADCziPNvN6d3Fi5ssYuO1I3ZUW77He31YZ4rEivUwpVFexJVRQ0aaTdl1iWWcg3uxWPQLdBr2F8VdVd2ccLxfgaPR+l7ezLXdju/wBCz450/MlqBBChZtN2kNuVDf1eZYhrnqFG7fUO0OFNIs8bzPIYaNSVMi/LVDg2McA8Oo1rdidkAtqw5XPUp6JjSwNBCiO3MqC6v6vy/JCtLISe0Wa17esL4p6jXY7tf1NHRdE9bv3+Hp+pmAz6rEsnKmZ0sxUvHG3YtNKjWCi10WPp01j6hh7RTVMcyJJNzFZiSWiCkhqiaBAAD2biJn6mwsO4nBlNJCBIkZqJDbQx5ESJdXo6Y2WSe/rRqNz0Z/DbtRKzlGPaaNFkMJj0VDgirlR07TrMfjmOlWvZNgT0oV3TUlmTxk2btLU65dWCzh8l8h9gxBy3NBUycumSSZ7KTYWRAysw1yHsqwtYqTqB2tcG1gg4OqmF5pYoBt2YlaV7frDW+lQb7fJt/vjanrKo88+x8tX0XqbPw49xbgxZ4uAY+1rmqHv4MqKB4ARqPDriQOAqPTpMTML37UsxuR3m74rPpKPKJej0HN+aa+RUMGLivANAP/qQH7UB/wCb4Q8b8M0FLl9TMtHArRxMVZECkORpTcWPrEHHH9S/6/f9iT+hf+n2/cWYMIeCkkFLeR5JGLsLuSTZTo2JJNiVJ38dtsPsadU+vBSx4mDqKuyslXnOGGDBgxIQhgwYMAKOMvkYv2v6PgwcZfIxftf0fBjLt8x9HpfhjLP/AJWn/ef2yY645Z/8rT/vP7ZMdcXNP5TJ1nnDBgwYsFIMGDBgAwYMLc+zkU8VxdpXusMYF3kfYKAo3IBIvbu+7HE5qCcmSVVStkoR8WcqpGrKlaCE7ML1TjrFDt2AenMkvpHhffrsw4r5FVFR00ATkQy9nVGWjlMcbIscCEjngBtRfVyxa7Mb2Lbh7gwxUBjmJNRKNdRJqJWSQlbozW7UdlVdHqkBr9k7qs3yyODNqJF3K01S8kj7u3qpqZu4DSSALKu9gBj5u+52z6zPutLpo6atQj8/cs/CuRrGwlkS8pA0PKQ86i24vsiXUi6xKAOnatfEjjhFFKV03580MbW2JDSx6rse4Lq67Y503F8Kxao0kmCqSWiUtGAuzAzuRFsQbkPbYm/fin8dcfiSOHlCNCHZzrnhNrQzafkpG3OoW3tfY4hLQt4eYiDmm1pxG1iO+Wtq5CLbX2jG3gMdMsgWor6VJF1IIIJLd146VOXe3Wxnbwv4+CuhzSQ06KIxIsS04vFJG1hrzEi/b2Y6tvs36i/ubPkhnXXDOL0vKK6dLL+j0QYo2oANoDaSDq1af+oXA0xcm5knNiYLMq9mYLdm9UcuaxtNEQOjdroVPeHORZ0J0IZeVNGdM0JILRv93VCO0rbBgQdtwMSqeK3aLkzO8rQudLA6mmiqaapQWVdmXUI1HZFg48cNeFVmauVYndJ0YJU2EdtCHnSqxA+UlqzMPAxqTsBfAG1oT34945U5bSNenV36b2v9V98dC2APuMy8tXECR06U9wWZxK6d5iiDuDfwMkar9+NJL4wrj9zPnTbhgrQU6qQO4x1EoN9radX1ncY9Sy8HknhZHmT0XJp4oz1RAG3vdurm/fdiTiZgwY+qiuqkj87sk5ycnzYYMGDHRwGDBgwAo4y+Ri/a/o+DBxl8jF+1/R8GMu3zH0el+GMs/wDlaf8Aef2yY645Z/8AK0/7z+2THXFzT+UydZ5wx9yrLpayRlgYRxRkiScqGBcD5KNTsxB9ZjsvQXa+mJVyuWSGAqZ5jpjBIOm9y0zLe/LQAsT0JAHfjRcqyMU1GlPTtp5celHcau1uS7KCuq7EsQCOvdinrdS49yD35mn0VoFZ/wAti25Ip9VwTmCKOVPRzHv5kUsR+7RI43+zCmsarp//AOmhmVbgB4CJ179zpAcG4/6O/riy5NxdNHNFS15jSo1aCFB/SAwYwzxgE9kmNwwIGk2vba9j4g4jgooTNUyCNAQAdyWY9FVRux6mw7gT3YoR1d0eZs2dHaaa3h9DLfhPTmATo/MUkKqoLyO5taJU6mQ36f03w74T4SKv51WKHqjpZRe4pUHa5UfdqsSGbvN7eOFeTZPC2Yek5olpnllUU8BY69TsyGWUb/Htc9nZV/W3ti00fGNIJY4UmDc6Lmq9isQjUlQWZvVuyEAdf4i6/UyuwmNJoK9K247t+voWGSUIpZrgBTewJOlRc2A3b7AN77YyDyhV+rMdPI+NMSrG80iaYA0pWMhR2QeYQxaQvbbs41rmjvt337vEb/xtYfX47ZTxpmQTNKiRoDUwtl/x6iQRsIWmTUwNjc3IGkW69dsVS+X/ACaljoaM86flhArSSatKgIqxiNQ9ysaqqqAO0SN+026PPc318h6KqkaOWOdtaysdRElLEtg1vVMj2W2IfC7RVbUoqmmEMZRqSGVbO7AHkzTyIoXXp+TjG2kXJYtv0q6BqWfklg+syTC21hUV9LZd9zYDr06/eAozRQ8bNLHBNpipnJmiXWTP5xr+NTSw6Laz97Y61dXGjGN0knlng0JClnMzMlAyKhfUQoUAln1abMQW75c1PemqBf8A+plt/E3LL/593hbHjL0klqYtLrHM9IoSQjVpMkNIGIUkXYiMr9VibYAt+Q0aU0FkRIeXHcB5CyxXu5QyNZhCGGx71UHYDCiCraYGnTNKWSovzad4IzERKLmzqsjJNEwvcWuQSd7XCLhPNo4Z6gyLLypgCJmpppJswtqCuhQaEVWYFV0kkMtzffFo8n1cxieJ0TXu7SRMrhhfSFl5ZKx1AFtSDY3up2YKB8ovKXGgKVcUsM8RKzxopeOKwD6gw9ZdBDWW7AaiRZScXeF7jqD06H6v69fvxnnG2VNUZhSwgRoZ4JkNVdmlWMC08SoLISySCzEbXY22GL5GiRRAGyRRpbc2VUUW3J7gF6nAHVyB4Ad/WwA/26DH5uqpKmqzOE0vyrhqkhwbJzXkYM4uQQI3UXte1sabm3ENXVxgws8MVQr8iKOmEtVNCAFaoYyOiQp2gVHU6l7zbFVocjko60zrMOYypCUq6OoghIvGEUSxl01XVADq63wWx41lYZaKHgPMWUM1fTi9iLUmoHx9Zl28Dbf6sSW8m9axucyUbdEokA+35U4ez5pmSWAoIJAO9K2w/g8AOJL53Vb6aCQ7bXnpxv3j1z/HErusf4n9SBaWleEF9EVVvJlW92aD76NPzRjlVeT/ADFQAmYUzb/r0oUk+FwzYez59mv6mWRf91an/Aj6/fhFT5TmlVXK9fTxRwlDGeTIpshIZka7aijkDUFsTYbgCxdtZ+ZjhqX+BfRC74OZyqhkFBVKQCDHI66h/pJsv39OmFtVxNLTb19FU0qk/KW5kY8AWUDcna2NrWmAUAdBaw7trW/4x8rKRZY3jkAZHUq69zKwIYH7QTiSOrtj+Igs6N01njH6bGM8UVSSU0LxsrqTsym4Oz4MV+qhNKPMWveIllJFiyiSojLHfa4EZA+s74MWe07RdYpdl2DcC75/8rT/ALz+2THqaYIrM2wUFifAAXJ/gMec/wDlaf8Aef2yYXZtTmqngoFO9Q15SOq06byG99i1tI2Pf0tveVirqcmZMqHfqFBfxFu8muSK0QzCVLT1IJQm946c6eXEL9LhQ58Sx3th/wAV8TJQ0xmZS5uFRAQC7m9hc9ALElrGygmxthtFGFUKoAAFgBsABsAB4DGX5mBmGZMW7cKVAo0XqAERqmte1ju+hYbi3Z1DGA228s+wjFRSivBHOggzevjirQ8MT2fQuhI2VH0EGN2jmazgC+qx7I7tyrzTN6uGod6hW85ihOlnjWRo47xa3p7FYagHXZwFjcC1yQpGNfFWW6JJbxItsepsSDirccZtGhond1VI6oyOW6oqQzEggm4N2UW+vHh0ZbJnU1RJGadHdmWWa0as/LdUYNGD10c5YpUubjm95Iu2yn9HNSrPG1TFJBTQUbFRqeIJHTO421LrYzXXYG5JPd2y6qEWSw3+JmnmT4oSqpqObvCj8sh44AJEJA7RRANgRhfSZJJWZrT0tdJLNGtI4jPKMcsOpXCuwLFla6al17sLXUXtgC6cIwzs7Ma+Otp9JW7BDKtQpUSWdRbkm5Zbm+kr+1iucX5PHNneieR1hFFzJFVgokWOTVy5N/U2uelrDpa+HXCmWrT180YcFJIA1MybpPCrSEyF9Vmkj5gj0rsqG4Fjso4tq39NqKaLzmQUDxmJAr6HdpPlBfSqi4JVuoOn9bADyuyc1ebxIY+UtAIndxINMiMebFEqBRe0kTDclVCXAuduvE8ZbNoz3LHT917FqqQgjxPxdxbwPTFXymqNPWLDSMsISiRCtKgqpSyzP65T4uOZtTMzG4W9gWuDiTmUZasUSRVk8rJDdp5RHdWmcKoRDEBYk2vfvFttRAaSxhaOdjb/ANto5Ld3xLTydRsL2v8AXv4HEOhS1ZTAlSgikivcKp5b5ilj/p0oO49OhxFospYppjoqNC+XCRQ2hrEatVrxOxF2Q6L3FxdtxhZmJ0hJo6GlciUOoTWsp1immjVTGkZuUmJv4joLWYC40HCfP2qZHN1X4hABTQiPYRKpFpSBYBmBPZJAF8P6Xgejj5ZSJY3hN0lQ6Jtj0aRdJdTazK1wQbfalyfiumgk5c08kDDYR1p0upPWzuCWVdhfW9wRvYG8iv435qyJQ3+Li5stW6NyIYbOeYimxqH7DaQOySpJbYggfeIs1VMxeVl1LltHLKw1W1SVGlY4u+xKwt7Q2xmflAkqE85AqJQ36Olb66rJPKakgIW6U6x3UAbEab33w64cy+aQ0cZqJGXMC9RURSSI2lYXpwpa6BpGdVKHoOhA7G7biPyb1U0MivNFV8xnlIcPBIZynLifUpkUrGosIrKLE3PfgC05TSAZlVEIgWCGmp4bC2hLSSst+4XZPZGPHFg1tFCT8vUQw2tcGNf0mTa/QrGy+AviiUvFqQzMuaGrgqikaSvSykpIyKNGtV7Sy2ex03UnvvYBrlnFeRwVC1BqKhpwpUPUGpdkBvqAD309428TgC0+UeueOGIxm1neRtyNoIJ6hRt/rjTrt43x98nGYzzU7io1fEuIULAh2EUcas7E7sWfU2rvvhVmvlLyWpXRLUqwswB0yi3MR4n3C96Ow+/DGi8p2VKqxrWxWVQoLFuigAXJXr9eALkBj5bEShzaGZS0Mscqg2LRurKD4EqSAcTMAGPhx9x8OAMB8qa6c9AGwNOPvJLn/nBj75Y//fIfrgW/tS4MXKN4mdql317Foz/5Wn/ef2yYk+S6iM1ZW1rbqrLTQHcWWPtTWB2sX07jqQ33o/KFm3m0SSj1lbs9PWKyBTY9QDY/djRPJ1kvmmWU0VrNyw7+OuTttf67tb7sdamfdUPmQ6Cnvytft+o5zTMUp4JJpPUiRna3WygsbfWbfxxSvJ/w3FVZNTedpzTIz1BLFgeZI0h1ggggkMf44PLdmejKGRCC1S6RL/q1HUQD9YXrjvmXCNXHFHHTzmSKNYwIjK8EiNHHywY54wewbAmORGF7m/QCia4zPAcKm8M1ZAf/AM6qUgf9kjMp8Nxih+VTh+eOm08+WrkmtBTqyRma7lZJydCLfsQIoPWxYd+G9NDnUZBVJnswLJNU0jqy/rKHWBHUnpq3t4YW8acSsucJKYWlTLKXmyRAi6yTlUJDAEMVDIbHwa2AKjw/lVLNWUaPAhi0SRVDLGUjRjGzpEzOFPOQRtI77kMx30gAWipyOE5HVmNNck07RwVBZjLV6pVjhdnJu+q5XfsncgWa5tFRlFZOZJLZfWwTsJIo5uboiAAELKdLqwKdthpU3ZrEjE7LuDmaaKqrnWaeHaGOJSlNT3G4jQ7senbY32XYWwBB8okUcMVLOx5awVKIXU6CkEwMEoDLYqApB26aVPdbFCrK+COqgR5KYZe4lZoonAhYRRRlDLoOuZyzEaWJ1bCxN8X/AI4YzT0dFFcyNOlRJbqkFOxcsdxp1SWVST1+zFU4s4chmq4i1PCSzSIfN2SBNy2oSsNck8lu5FUi73IBwAw4QmrY3etNLqp6hQBHEtqiCCMkU4WK4XQQzOyLdiTe24GPmYZxHUZokkeq0aU6uGRlkRzVjsMrAEHtLcEd+3fiVTcOtI+sxq/ZHxhijOokDcNUyTPtuL2F/DvwnzjheNaiXWLNHBAzWFMFXmVB0AqlNZWupJPUqcAOOHJhGMrVgQJIXgN9Iu6+bdjfutHJsN9j9eK7Xl/MY2B3jjpJADawlWOpp2BA7g8C7eA/hKPDSrDFKA68qseP4vQbNzJIbvoEJC72FmDAMo6DHOrySZBpRuawaSPltsZHSZagoElJFh2vVn1MGBA9a4FwrMsinMbFnUxseXJGdLIrddJUadLBRdSCPqvbDaHhaJaaaFNX6QrCSR2LSyF0KandrliAdu4DoNsUzhvPjoWN4gzQgROUOqRBH8UGlp9POiB0oTYta+xAxo8D332PeLd4O+1r+Hib2wBQeAsmpK/KqZp4IZ3SNonLoNa2ZyUB6qRcEftX78WmuzGmy6lQSSPoUaYwxLzSsN1Rb3Z3PQeG3TCriKjpYpzKa2ShnlsHELpqnOwUmAo4Zu7WFvsBfEOinihbnRU2YVUvqmqqFVGAHUA1DxBEN+iKAd+uAM/p6OR89pxMv6QSstQoOySss1QUH7C8pRvtpFyeuL9xT5NxXBmarqo9aKOSsh82NgvaKlSSCd7nv8MZ8ucsmctWNpdFkkknSKSOUpAwiiU3RmDFQ1yv+luuL9wvnNXVTxlWJgP6RNKDqTU4PLoYtrAKjRlmtcsr33OPcHmU9jFuMvJlV5eOZIqyQ3sJY7lVv0DiwKHe24tfFV5X37X2x+opeKYqqqjpEgE9POJVeZiBG6xD4zQtvjI9RCl9lueyTa4wOv4SMNVWRI4Ig16LMl3FyAp7QJfQCSqgnZtrXx4eivJYZ7ytTMysiaiqk6mj1ANt+tYlSR4b92P1TwRxWmYUUdQhGoi0ij9SQAa1tc2F9xfuIOM94O4SWoySjlo5Fp6qMuyVFvVcsyyI/irLbr0KjCpqepoai8KPl1ZKVRl0l8sq3Y2XS1jynJNwD0O21ycAbxfHw4W5GlUEJrGpy56CBZAqje9y7ktfbuFvrwyOAMB8r2+exj/pgX/mQ/1wYgcYZl51mxmB2ETqDtYhJpYgRbuIF8fcXKNombq33/kN/KDT+dVdFRLvzZAzgDtKmoR6gfDS0h/7RjcHa31eJt/5bGS5fQmTP4py1hAEiCW680VbXvfa3LPtY1XM4XaF1hflyFToe1wr/qkjvW9rjvF8V7JZkXKIqMEjJc8zZ63OqPLyCq09Qs7Wttyw7gG+97EC97EWO2NkAxmvkvyczyT5pMCJpWaFF160SOPlodJtuNaMAQfV2ueuNKGIyYDjK/JzL5xUZlXLutRU6I7AkMkIIDfeHX/fFw4z4h5NBVvHq1RwvZvVVWIKqQx2JBN7Dc7eOKLwfmgy7hyOe2oqhk0g21F5SoW9jbr4HoPuAfZHm8tG8tLHTzVNLTsAkkIUvDr+M82dCw5mhWHaXexUEXucFd5VEMTGGBie0oM7xxAuCUZOVqM7OG20LHckgbXvi08NZT5tTJGxBksWlYfryudcr9BsXY28BYY9y5XTpKahooEkALGYogksBYkyEXAA2Jv07xgCv5NB5pTSV+YEJUyxq9SxsFjC/Jwqo2AS4FtyxJ3OM24Qp6rNaqGrqlWKOE69YFnqpO87/qaVO4AUAEC5vhnmGaemmkqJmMWU0jE6DcPUMi6i726AAgAddwoGpiQ0qK9qkmGyQRoiu8TN8XFE2yNVgWEZXVcUoIvbtNoXADOs4ibZKZnCuConRQ8s7LvIKWM7SHUTedvi0FvW64gxwCFiGD31LPNTBkaplZdMiVFbOSIqdAUvoWw2G7eriMK8WDAyLz1uCzCKpliBN3lktahohtpCi58QdilnzUk8pBGEUtJ616dNJbVOxcHmsbAipm1ayPi49w2AHEmdOscyaowKucTxntlUa4ZhAoXm1gYxg6tEaEtZX3vhZmGeuys0fLZRK8s0sxURu8kLU5QlGEcSFL2jWR5CQL2N7qM0zyGEBql5GaazFSrGSSxUgvC0gsh30mdnuCLRhdsT8uiqpBG6IKay6RJKS1QoBZSFFgY/GycoWPQ9T3CuU3iKIrboVR603hDamqZYkgkqCTJCbQzP8QiBQqOqNMNcquo3C05NunVTjpW8aMbo8z6iN4YF5IJAYlWaQSVL3BuGWJRt0F8RIOGUBJkZ5Ga+ok6dVwQQxSzuN+jMcMqWkSNdMaKi+CKFHQC9h32A364vw6Pm/M8GRd01VH4ab+wtyud6csaGm5Gq2praXYE2IaacsSRa/Zg8BfHCu4feofmTmBpAfWZHmcqLae27It9t7RDD/Bi3DQVx8dzMs6Zvl5cIX0mThJmmMjyOU0Lq0AIl9WlQqgdQDfFcynJmbMqjL6KqFJHJTlmj08xZCyqJI+upOzv1uLdMXPFVyrh/mpWPTlVzOjq3niYbvJEAjCNhvdTrKgeIAxBroRrrjGK5lvoi2d105zlnYbQ8QTU00jeYSmtEaUtNSxxyNDFDGbhzPYB0aSzXHQBRcXJHPKuGPRyPJmy6lqptc1TDI3xTusicuVNI+KbnTKZFuO1bwIufDnlGgqMsasYaeUp58QIujqN1A8G/Vv16eOIGYZ3LU0mZQ1cEUfLohKqK7OQsscxVXLKPjFaIHYdbeG+SfSEDJ6SoyKd444ZarLJ2LoYVLzU7kDslRu6kAC/2G97g27LOPqKYhIZtbn/4gknNXoLMmm62vYk7DxxG8ks7vk1IZNzyyASbkqrMqfhAH3Yt1sAfcQ85zAQU8szbiKNnI8dClrf7YmYz/wAuWa8nJ5QNjMyRD7CdTfhU4AyjLqYmkimaxLKq3vvcNUu/8da4MN3oOTldIl73VWJAt66u9vuvb7sGNCMXGKRi2T685P8AvgdUVTy+JIUJsssQbfoWUy2/2LD78bIcfn7yq6oJ6SrTrEQOveriVB99n7v443ugrFljSSM3SRQ6nxVgGU7/AFEYp2RxI1KZKUE0FBQpDGsUShEQBVVRsoHQDEjBgxGTCXiXKfO6WaA2HNidFB6aipCs1u4Eg/w+zGX+SKRa+jNDVRh1pGsUa9mW7mMOOtw+vpt2Rex67Ro3vt9eMO8ntUtNn2bcx0jReaxdiAi/HppvewHr264AtXGk4qK1onlemjo4BOsqsV0zSFljqL9HjjVCCO/mMPsqmZ8QVGZRx+cyiGhKjWsalZswKWMjxobFYrrbUSFUXZuhAX8b8Ux12YK0ep6VVReW23nZiaZ1bxWEFzueoF7G20aOQ6+bMysVKB9xoKAJslxy9NgQgOyggxiTvAemvDKBpEUCpHyYUYryg7bEsVsha207KX3+JQn4xotXnQA5YC3G4iRY1RGsVZ9BLfGAgEy1JLrpB5V98IWzB5mCRB3IBNkvrcE3BJ/V/WDSuQ76t9gFLjKOCmJJqyjR27NOlwg9W2tl08wixFrW6EHuxNVRO3yoq6jV1ULvvf05iyXM5Kh2ESmqcm5CFuSr3uHlnJvKwvsNRsOjAdnDLL+E6h7NUSiGx1CODqDYjVrJ7L/6gC1v1hi3RxBQAoCgdFUAKO/YCwA3PTHrGrV0fCO89z52/pm2e1awvuLss4ep6feKJQ3Uue1IT4lzvhjgwY0IwjFYijGnZOx5m8sMGDBjo4DBgwYAMIaiklpK5cxpQZGACz06rvNH0YqQd3sFIW25F792H2DEN1MbY9VlrS6mems68f8AZ0bhmhzb9NoJ+TKxQyNGAVdlYSBainuLnUo7xe19wMVmrjFfmk1H55M0FS+ieZIUW80SytFShwd0RVY9NyP9V8TazIu2ZqaRqWp6c6PqwOm4dbgSDbv798IV4Qqo44Yop49EUksjP2kkk5yxo4NlazaQ6iS5Nm6CwviWaO2L2WT6unpTT2LLeH6M1byVVskmVQc2xKBolZfVdImMaOPqIUb9/XFuxScm41ghgSLzSeDQoURogdFAA2V1NmX69ie8A4nf+oUHzVV/IbFfsp/lZc4in86+qLQcYr5a63zrMaHLwTpB5koDW9bYDobMEVyD/rGNC/8AUKD5qq/kNjOIaCaXN6qumQorrohDOpcCyKdkJBXSGHXvxJVROU0mnghv1dcK5SjJN49TtxiPiIvt/o+DH3jL5GL9r+j4MaNvmMjTbwOnHOVLUpHC367WB32bTJpO3cDY/Xh95Dc7MuXGnk2lpHMTKfWC3LLcd36y/wDacL8/+Vp/3n9smF3Ct8tzWWZiq0dWLSNfaGW5KM3guokavVGve1tq2oqzBTRa0WpUbJVSfjujYpKlV9Ygfb/5viOmaofEbX3Hje3++w8T0viPW5fqlVtumm9+0OpIAtidFTKo229/S+M82j1NUqqs7MFVQSzE7KBuST3AAY/JtTVJW1dXIscks1RKTTRoO9nLEsLdoCMW02uSb7WONb8qfGwkj9GZcVlmmuJShDLGn6ylr2DE9TfsgG+5GKJNlIyipoarlmSOEETFb3Mh1dq5tYHUAOnq+PWSNcpRcktkQyuhGarb3ZJbyb1caR3aFpZ9REUcwEsmghnsHGmUAEWVXA6H7YVLwRNPpjkqEiqXlMaUqpqlChhzpZWBARVUltr6txe98XHNuIYqiro3pSJ5IoTLThGAOszxmUSFtowYEcMXtbra+GrZmmVVM81TGvnE6meaRWPLj7MgghQEdoFkdCxsSxuAAQBGTEDhpEFJEY0CBluQBsW9V27yblepN7W8MM8KuFIWShplcWYRLt4A3Yf7MMNcfUU/DXsfn+qebp782GDBgxKVwwYMGADBgwYAMGDBgAwYMGADBgwYAMGDBgAwYMGAFHGXyMX7X9HwYOMvkYv2v6Pgxl2+Y+j0vwxtnFOzzQBR0e5NwABpk3JPTEl8tJBBMZBFiC6kEHYgi+4xnXEGeTPUyfGMoVmRQrFQApsOh3J6k4XekpfnZPbb349jc4rCIrdL15ZZp9NkZiFoZGhAvYR1DKq3uSFTUUUfUF+y2PdVl9Q8bJ57UAMCLioS4B8Da9/rxlvpKX52T229+D0lL87J7be/EbcH4xX0JYxuj4Tf1Zo+TcIx0qFIBGoJuSZFLH7WO9h3DoP+VflCyuVqB1R4V1MoYtMijTfpckA3NtsUz0lL87J7be/Hierd1Ku7srbFS7EEdbEX3x7OzNbgtkeVUONytm8tGmDhtY4aGoo0pYkEiS1MiFApiVAro0vqsgu997XA6nfETO8nkzKpSVmiWkjVUWMSAtVBLskkljbRqYlVNza9/WxlK5YoOnVJoBB5ersX6+r9uG4zKX52T229+KVVa63eNbUXtx6tfizWPR7f9Se2vvwej28Y/bX34yj0lL87J7be/B6Sl+dk9tvfjT4mRgcAjV/MG8Y/bX34PMG8Y/bX34yj0lL87J7be/B6Sl+dk9tvfhxMjzgEav5g3jH7a+/B5g3jH7a+/GUekpfnZPbb34PSUvzsntt78OJkOARq/mDeMftr78HmDeMftr78ZR6Sl+dk9tvfg9JS/Oye23vw4mQ4BGr+YN4x+2vvweYN4x+2vvxlHpKX52T229+D0lL87J7be/DiZDgEav5g3jH7a+/B5g3jH7a+/GUekpfnZPbb34PSUvzsntt78OJkOARq/mDeMftr78HmDeMftr78ZR6Sl+dk9tvfg9JS/Oye23vw4mQ4BGr+YN4x+2vvweYN4x+2vvxlHpKX52T229+D0lL87J7be/DiZDgEav5g3jH7a+/B5g3intr78ZR6Sl+dk9tvfg9JS/Oy+23vw4mQ4BF542jtFGLg9ruII6P3jBiiPXSG2p3bfozEj+BODFecus8l+qDhH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026" name="AutoShape 2" descr="data:image/jpeg;base64,/9j/4AAQSkZJRgABAQAAAQABAAD/2wCEAAkGBhQSEBUUEhQUFBUVFRQUFRgVFBUXFBUXFBUVFRUVFBUXHCYeFxkkGRUUHy8gJCcpLCwsFR4xNTAqNSYrLCkBCQoKDgwOGg8PGiofHx0pLCwpLCwvLCwsKSwsLCkpLCwpLCksLCwsLCksKSksKSwpLCwsKSkpLCwsLCkpLCwsLP/AABEIALcBEwMBIgACEQEDEQH/xAAcAAAABwEBAAAAAAAAAAAAAAAAAQIDBAUGBwj/xABGEAACAQIDBAUGCwYGAgMAAAABAgADEQQSIQUGMUETUWFxkQciMoGhsRQjQlJicnOywdHwJDOSorPhFWOCwsPxQ9I0RGT/xAAaAQACAwEBAAAAAAAAAAAAAAABBAACAwUG/8QALREAAgIBAwIGAAUFAAAAAAAAAAECEQMEITESQRMiMlFhcQUUI4GRM0JSYvD/2gAMAwEAAhEDEQA/ALIGKEICKAmRYUIoQlEUBCAWDFCItFgQgF3gEIRQEJBQEWIkRQhIKEUDEiGJACoYETaKAhIKBghQwISAtDMEMiQABBAIJCBGJi4kyEChwochBJiTFGJIgCJMKHaAiEgmJJiyIkiAg2REmLIibQBEERBjhEQRIQaMENhBJuQbAirQgIsCZlgCKAgEUJEQMRQhQwJYAqRto7WpYdM9Zwi9tySeoAak90kzFb47BqVsTYnRVTKOoMob8RKylS2LRSfJa09/cOwdkWs6opZmyBVAAvxY3v2Wk3Y29KV2y5WpnKrLmKkMGXNoRwIHKU1DdcJTpYc6CpSao5HE5kduP1VAlbsTBs+E6VTZqVOg3qNlv3g5T4xd6hpmqxJrY6RDEibMxXSUUfrAv38D7byXaNp2LsOGIQhiEAoQ4BDAhIC0O0OC0IArQQxDIkIIgMVlgIkIJtCKxwLFtRZ0YCoyAUq+im1xlBN/1ygbaRFuRysSRKHfffBcD0urVahqZKaE+aAKVI5j1KM1vVORbS36xlcnNiHUfNpno1HZZfxJgUrLOJ3o0z1HwiSs86DH1WOtV+81G95MuNlPjW/c1qwtrcVnA9rWkc6J0nciIRE5PgfKHjMM+XE2rLfXMAHt9Gouh9YM6fsnatPE0Vq0jdW8QRxVhyIMKafAGqHiIgiPMI2RIEbMbMdIiCICDRghmCQgkCGBAIoCZlgwIoCFFCEALRQEKHIQO0wm/O1qlLE3ubMq5T15QF/ATdiZ/fjZy1cI5I85LMp6iSAR3G8pNWi8NmZvAbysyU34tRupB5r5xHcMrsvqjew9oGnhcvBalFFa/IDK9/5Zm8FRUVAlSp0d2yNcG6fSOo0B9hM2eC3eptXTDVCWRMl7aCp0dMGxHzSRqInKCtfLQxdGt3VU/BKRYWLLmseIDksL+phLcCIXTQRQM6KVKhN7igIoCIBirwgFgRQEQDFiEgoCHaEIoQgCyw7QQ4SAyiFlh2hSECtF06mXOSDboqq6KTqVvbQcdImSV/cP9Y/0qkrLgK5OT+WPYtb4Qa4Q9FUyhTbUno1N9RoNLd4nMqeIKn0bntzHs0sZ6d36UHBG4uPg1T7gnnjcvZvwjamGpEXDVlzC1/NU529imZVTo0vYqqm0HvzXsBb3Ey62RvNicOA9N6oDXDZTwtwutiOfORt+Qo2nigmirXdR/pNveJ1NU6DdhKy3WoShzAnj0nmm17aQtAs5RtXblSs2eoczG+pUA21GpFp0jySUqgw1RitqbvdLk3LAAMVFvR5XvxE59ubhlr7QoJVGZWc5geBsrNY9mk71SpBVCqAqgWAAAAHUAOEtGIJMBEbIjpiDLMqNNEERxhEEQBGSsEMiCSiCYcTDlLLChFRIhyWQVBeFeC8BA5T74ORgMQRxCXHeGUy3vKjexL4GuP8AL/EQN7FlyYraVIV8MMYqpUdQiVgykWAFswysL8OJHDulruziCa+HJAW4XQX0vTy21JNu8yTuVgVC16ZsVdUuOWudW94ldQQ4WsgYk9CRftVDx/hsYhJpRi17jPLaOkXh3jYaHedGxOh0GLjIMWDDZBwRwRoRamFMA6IYiQYoS4A7QxCihCAFoUOZzfyuyYQFHZL1qQJRirZTmuAR3d2krJ0rClbo0WWOuctBr82t40qs8+Yne1lNukxLWvr8Kax1PDzZuvJ9tnpdlbWY5yUpKRnqFz+7q6qSNOEzc21wadFdzQeWXeg4XDUKSpmNei63uRlAFMG2nHWcM2e1YVOkogqwuQwJBHrJE6V5V8UPguxmIzfsxbU/5eHNjp1zBVNuKrsBQT0iPSbr7LSrbvZBSVclauIOYsy5mJuWJa5PMnXWdCpbzYvFYNaHQYVqSWNukCE2BAzLn1434cZQ4TaqVBqiIxsFC5iWuNdSbCxjG9LqmKZQoNhTA9IadGg5HvlOpvai3ShrYlZsPjEqLRBemxaxrKFPIi5FuBPOdp2BtpMVQWsgKg3DKeKsOKn9c5wKtiVP/jF/rGPYPb1Sjm6FqlG9r9HUZb24XtxmkZNFJJM9CmIYThdPfzFrwxFf1uG+8Js/JtvRiMViKiVqhdVpZgCE0bOgvdQORM0TspVG+IiCI6wiCISDJEEOHAQZgEEOZlg4IUEBA4LwrwXkCHeVm8x/Y632Z94kvG1itNiOI4SuqdMykOrkMLEWwxBB7ybxTPqYYvLLuM4cE8nmj2E7uYcLZh8qmb+phK/ePDWr1L6XAv3ZbGSk2C9RChFQjuoC2t7AFrcpJbdnPrUOIN+Pn0Se72Tly1UOhQb4Y2tPJSsn7AxGfDUm+gAf9PmH7ssLytwGxVpLlVsUBcn005knQDvkzD7OKliKlZrkaVMht3cwI5D8SxPbcWlpJj4MWDIbrUv6VluBcovM2+dKfE7wVFOlrWJ1XtjK1eNqzP8ALTNQpjgmOG8ta6+jqLnzDpp/3LLYe23q1ArWN1ZtFtYqRb3+yaQ1UJNRXcrLTzirfY0axYjSmLEcFhyKESIoSyAHaYDerz69RajuUzplSxNMZaYOe/AMG0tx84mb+YLevGqtWrp6J7zy/tOfr5NQXT3YzplcjLnY1G/7unb6i/lJmzh0SPTp+YlUZaqpotQC4s4A1HnHxlJtHbZRMyqwuSAcunjwvKVMc7Nck37zeIRxZZRttobuJ0VsAuJFNao6RaQ6OmrXYItgLIPkiwA06hLV9zcMtMucIlXgDZDnGbQvprcXv1mZDdTeqpQqqagNWncZgfSA55SefYdO7jO9YanTagtWlZ0dAwI+UCL374vLHmTfmbr5DKUVW3JwPyjYOhhjhWw9IUC9IsyFDfMHIYknhwA4c+Ux21cY1R1djdmRST1nIk2PlvqXxVAXvak/tqNMNih6H2afcWdjS74oyfcTyPzNDLP1RlxHGMQw0vGkYsbnQvI4f2qt9h/yJOfWnQvI0P2qv9j/AMiSy5AdYMbYR4xp5ZgQyYcOFAEYvBeFBMS4d4cTBIQaxmNSkjPUYIi6lm4Dl77C3bKOjv8A4NiAKh1NrlHC35XJGnrmf8reMYJQpj0WLue0rlVfDM3jMdu/gVfFUqNVsiVSqO2gChjoxJ0FjY+MjW1hW7o6TtLf3CgMgds18pBp1FtY6g3W/WOERjvKGqIoWnowvTchWRrcdVN9DxBse6Z7bW7eEyKwxBeqQqmxS1lUAE6XvwHqkLCpQX4pyWQ5nF3ICuFAB80c7kHr0nKyxwahqbTdHSwrJjVbUaDZ2/r9KvSMpW97hQlh16HUDjY+3W22/wAWZ9Rkty1HPuYziW0Sqk5SB1WJPvm+8nm1y9BFa10uvaQOHstFNdpYLGssV9jOOf6jg3ZrfhT2NyPDhfjaMnaLEWudNf0ZLqi401/6/XhI1LDecfHv65yotJWM8jNTaTHIp+VUVeOtydCT3iV9Rr0x3j9e6TtoqEFM/wD6KPhcytX0fD9eydCLTgmhfiTHXW5F+r8BJe7zKa5KsGGVhoevKbSG7DNrrcWPcQBC3Iy+blHyCGPNmGW5PrvGtMvOn8owzt9DXwzaq0dBkdGjitO+jjEgGLBjKmOKZdMAdWqFUsxsFBYnqAFyfATzztTbB2htC7t0dKrWAALABEJAuSdL5eZ5zvG36BfCYhF9JqNVR3lGtPMmXWB1e5Eaba9UYLGtSw1TpaarTR7FWR2KL0irbRhmJAPZN7u55LKleo+a1MIQGDXzAnX0fUfAzjrCzfrxnU9x/KVUwqWc9IWVbl2Ja9ybljqdCIhq40lJfvQ1hb3SOmbO8kmHT02Z+waS9xy0cFhujUFUbMEFybHiQCeHM+MxOL8rZC38wdnhM3t/ymPjKaoVVcr5gRe581hrc9sQ6oOMlCLt92bKE211MyXlWxAfFUyOHRn75mYrrfL9mn3Ek/e/EZ6iH6H+4yFjBbKfoJ9xfynT00awxQvk9bIlRbAd0bMUzX4wE6RkxGp0XyMH9pr/AGI/qJOeGdD8i4/aa/2I/qLLLkDOskRl480ZaWYENGCHaCVCRoIRgmJcOAwrxN4CUZfyg7vticOppjNUpEsAOLKwswHbopA7JjNpYRGpUqtmSsAUZCpFyBx8de29uU60YRaVe5eLo4YWYkHMNb/Ktw0m8w3khrPgPhRrAO1PpEpFCSVtmsal9GIHC3VeX+3itKg7rTUt5oNlF7FhckgXk6hv5aglBqbAucisVy5Q3DvFyddOWhMQ1ebLjpY0N411q/k4RX42veancjHZOfOXO8G6aucwUA87C3D3ypwWwmThcayZNTiz4eng2xYJY8vUdW2ZWDINb6/nb3ySPnW1F7/rxlLu/UYAX7v14y7qN6Q6wfznmJKm0dJlRtpvNU8hUQ8BoQTbtv8AnKRdBfXj/eXG1wBSHHVkOpJ1vr3SjFbzfWY7hfkRm0Pl7nj1e7+8kbo4Zkc5tLg2W4OW2UWuALnttIXAeqWuw6l6v+lvese002siXuxbPFdDfwaVWjyGRVaPK09AmcRklTHVMjq0dUy6APXnn3evYn7diBQUALWqAKLC3nHhflPQF5wPb2My4/Fa/wD2K2nV55lMzklcS+JJumZ3F4V6bZailSANCOI5HtFucfw+NtJ2J2mKqBamtjoeY7jK18GOTeImSl1qpqjanB3HcmHaAIjuz3u/YJVph9eMuNm0TeyAsxvoBfgNTpMskYxi0jSMnJ2yHvE3nr9Q/faMYs8Pqr90CP7XoMzK1jYggG2hIJJF+v8AOQsS+vqHum+P0IXyepjJMF4V4CZsZAvOh+Rf/wCTX+xX+os53edF8jA/aMR9kv8AUWFck7HV2jTGLMbYwsAiFCJggCRzCvDhTAuCFeEYRkCAxBMBaJJlQkbah+KfuHvEaYeat+R0uOHaIvah+JfuHvEfqULATg/ibqcfo6ui9D+zMY6pjKmJqpQ89UYgA9HoLAmwbUgA8uuROjx4JPQMQDr8WDa/1Tw148IMdiVpV8QanwhQaq2ek5VbqF803GU+le5OmluN5Kw+Mr5Sy18SLrdGD06i8ScjXa9rdGuvMNpyj2PFjcFcVwhaeWak6YVDbeKpm74YhAdWNKqoFjY3PDjNds/aHS06dQjKai5rdWpuLzKbQ3ldqLUvhebMirUpNR9J1N2tVC2GpPVyuTL/AHfP7JQ+qb92Zpz/AMQwY4QTiqGtNllOTUmL2656K1rAutuzj+vXMwr6adZ/tNDtyr8VYcA6206785l0q+aD2C8WwK4DbLANoO6Wewz8b/pb8JnxiOEtd3qt6p+q3+2OaeNZY/Yvnf6cvo1avH0aQ0aPoZ6BHEZLQx9TIiNHhUAFyQAOJOgHeTLplWSQZg/LFRUYBWCqG6emMwUZrZaml+M2X+IUx8tfUQfdMT5V8UtXAqlM5m6ambWPAK4598LnH3IovsjjWc9ZiunPXF1cG6khlII5EaxtqRHEHwk2Yd0KGJI6o/S2mykFdCNQQSCJEtBbtkcUw9UiW9Y1CTcLlUkXJ1t1dp9toWI5dVvxMjhe6SwgIF+OnOw0JzA+IlWkibyItoAvZ2+rrk4sAbgLfOWAClrA8F1tcCLTCuVACta2XkBYnMQbDXWBzS5CsbfBDXBMTaxGoXXTUjML+rWbryR4ynSrVjUqImamoXO6rc5wSBczMDZTHUlRfrJY37b85a7H2alNi1RRWPIMXUAg3JGQgmZvUQj3Nlpckux2mnVVhdWDDrUgjxES0p9z8UjYUCnT6JUZly5iwvoxIJ14twlu5jCfUrFpRcXT7DZgiTBIAYMTeC8ImZFwzEGAtKTHbyhHKBLlSQbnL3HhqDx49UznNR5NIQlPguDEGZ195ah4Ko9Rb8ZHfbVU/Lt3BR+F5l40Oxp4E/Y0G0T8U3q94kvF41OHE2A07JkPhVQ8XYg2uCdDrL2hQ0BI4gcrjxE434hU5J/B0dLFxi18lDtfamISrV6JSUbk1IMt9Dm85SCfSHrkI7dzU26YUSwy5FagwDZQedIqFNiB1WHYJsEoC/C3cbdfXA+CUm4Jv2gES2PX9MUmuAS0tu7MHQ2lT0zYdAeRR3XiWtxzfO9dh1Tc7Be+Dp9in77GNYnYiMdVpE9qC/jaOYPBMgsoGXkFII434d5mep1Mc8KSovhwvG7sh7cxBFNLHjVUHwbT3Sqwy3USZt+ici6NcVk0seFm5SvoPZfWJWEV4ao1b3ZLOEUi17d/4xjY21VouKhOZGOQkaZb8DY8R5trDXXsilrC+uosbjvhboUVeysoYIzstxwZLKrdpAvxjmmjvfyhfUS8tfDNwsdD24/kPGR1M5rvvs+uuJqVQSUJBUioLjzQLZM1xwPATso5NWdQba1JeNRO64J9k555VdsLU6BabkgdLmHnBT+7ykjnwMxR21WGnSN69ffI+L2k9S2c3twNrcZZKQPKg6WMZfRYjuMfbbFUizOzDjZiSPC8gipoR1216rQUqluo94v4XhcE+xZZGiUMYeoQDEj5vtkY1OwROaDoRbxmTkxoHKOrjk5qD3qDKzPHQo+cPWDA8aLLK37GnwOy0roGyUxe/BSDp3H8JLo7v07km3tPdxhbtuEoC7DW548Rc9fdGdubXqK4WiQRluTlvY3PC+nADWcqTyzyOEXsdWMccMam0TUwCDhceoD2gQVHprxKg9p/OZitVrP6bt3ZrDwETQoKGGa7C+oU2J7mINvCaflv8pfwD8w/7YfyXmJ2xSQjiT2AH3xpdrhhpoOrUnwEqcQUzEhbDXKGOYgchewv4QqD5mVAbZmC8LAXIFz2azVaeFbGb1M092jo25e9NGlRanUZsxcsAEJ0yqCWI5aTcE3Fxz1mEwHkpQEGvWZ7cVprYdozNc+wTdHhHscXFUzl5ZRlK13GyYIV4JcxIxMImETCvMWXATKjaG7tOo5fM6MeOUixPWVI4y2iDKyipbM0jKUHcXRznatQUWcZjdCQQVte3Vr1ayFT3oQ8bjvufDjNBvvsrO6sq3JU5rc8psL+o29U5ziKJRyp0IJFphDT45WmOT1OSKUl3NjT29TYcV6uAHukmhXQWKEqfoVCh9hmCVZ0LYW0sNTwdNaihmsxYFATcseZ7LSmTSxXDLY9Y3zEm0toVRa1ep2ZslQH+IX9smf4xWA16Fuu6tTbxvYTP4za+F+RRYdzsvsFxK9ttsPRLW5AkGJy0rfFMajqIPlNGwTbdW+tF9PmMrj2iSqe3aWgqM1M889Jv9vCc/beQg25njpfjJdDewjQu3VYg+FjA9F/r/BPGg3SkbHaO0qbISlem1iGtmKnT6J5zMVsctjZ0ta41Gt+zj1x47YW/wAbTpn61LKT4WMfx+IwYw4dAFqZsmRXNjoSW1FwBp8qCGGMdtwyk0ir+Hai2Y6clPvNojYuPdGLICpIIv6XPkNSBGqu2lHoql7dWbkL6m8iYjbLjUlreAjsMbXCFJzUluXeMxWKYE9IbAEm914dQY690zNdyTc6njfrjVbbTm9uB9vZGTj78VHqJHvvGY45dxfxYLYZxJubxmSCyHjnHV6JH4RBpjkw9YI/OMrZCkt3YmlSZjZQWJ5AEn1AS+2fuDjq2q4dwDzqWpj+cidN3c3q2fTooiVqNMqiK3m9HchQCSSoubjjL9t5MKq5jiKNjwPSKb+oG8OxWmc32f5F67fvq1KmOpA1Q/7R7ZmN8N1TgK4pdIKl0D3ClfSLCxBJ+b7Z1jHeUzCJ6GeqforlX+J7ewGc33s2yMbiDVK5BkVAua+i31JsNdZSU4rg2hhnLlFDsTYVbF1DToLncKXsWVfNUgE3YgcxHtq7r4jDfvqeU8LZ6bHwViYvDOaRPRlkJGUlWIJB4gkEaaDSMl9Secr4nsX8BrlkXDV2V11IsRca2485PqYwX0JaR+hBj6UbcpnNxe5vijKO1hDMeVu+H0B5t4SbgtmVaxtRpvUP0FJHrbgPWZpcB5MsS+tRqdEdpzv/AArp7ZVRk+EaynjjyzGdCP8AuGj5WBHIg+BvNdvluTTweEFRXqO/SKpLWC2YNwUDTUDmZkcCdD3+8S0ouO7KRmsjqKO/Zr69evjENE4Z700PWqnxUGG8aOc+RomFCJhwAIpghmJmRcBiSYZiTAEye99Uiqlr6U76MRa7EflMXV2arkkswYkkk2PGazfI/Hr9mPvNKKmInKbjJ0dLHiU4LqKz/BGHosD33Bkj4M4Hon1ay2UZv+4vobai/wCPsmb1Enyax08VwZ4g90DJeaIISNfO1IsRf2xLbOQ8VA7iR7oVqEuQPTvsZtaADXPH2ROIpeeTzuDNrgkpJ/4KRPWQSfElvdKvaOAL1XqBLXYMLEGwsBa1uybRzxfcXlhktqG8biqgDU6l72sQw1sRoRK8bPWwPh65r9p4ahiKly4VgoGtwdCTrcShxeDFMlQwYA8QdNRM+pR2iaepWyCKIEi7dqZmA4aX8dPwk8oTG6uGQm73Nhay6c5pCSUrZScW1SM/kjtDAu/oIzdwNvHhL5MQi/u6SDtYZj7YVXajn5R7hoPZNvGfZGC067sg0d2KpIDlKd7em6g+H94r/C6K8Xdz9EBV8Txhu5bUknv1gAlXOXuaxwwT9w1Cr6NNR2tcmBq5PPwsPdCcxtZXk1pLgOJcmaTY+5GJxADIgVDwdyFU68uJPPgJTbawBoVnpkhjTYqSL2JXja+toafsVclwmRqSXPebS62fuhiKw+LoswPyiMqDtzvYHhy65qvJDs9GSvUZVZg9NVJUErozHKSNL3HhOkMJvHDe7YrPUV5Ujhu9G69XA0qbVTTY1GK2QscuVQdSQAb35dUZ2OA1SndQQzJcEXvcqTp1TbeWSlfC0T1V7fxU2/8AWYPA1TekeoJb1HWZ5oqNUa6abndneAgUWUAAcAAAB3AaCEYsxLR05zMf5Tkvs9z1VKR/mt+M5Lgjx7xOx+UKnfZ1fsCHwqIZx7Anj6otm4HtL6kdx2K98NRPXSp/cEkvK3dV74Ggf8sDwJH4SyeargVntJjBggKwSFRkiFlggmYRJiCIIIAmI3xP7R3Ig+8ZTUuMEE5+Tlndw/00KzfjHaeII5woJnQSSuJ7BHkxI1vcdXqhwTNxQbHUItfsgqWggmVINsKnr/eV2Jf4xgOGh00HAa6QQTfDuY5O32RKj6yJVMEEZgYtjGaK6HmTBBNXsCKvkUqcB22jNXEAcNevlbs/XXBBLRSZSUmuBmpWPKMOCb6wQTWOxhLc9AbmAfAqXZmH87H8ZxzeapmxdY9dWr99oIJJeiD+A4155nR/JHRtg6h+dWP8qJ+c3JEEEax+lCWX1MwnlepXwCnqr0/alQTmeGX4tDfWx07jDgimp7HQ0Ku/+7nfqBuinrVT4gGKKQQRyPCOa+TP77Ur7PxP2TH+GzfhOJ4U6nuhQRfOO6R7/udk3Ie+Ao9gceFR5dMsOCaw9KF8nrf2MkQQQQ0Z2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8" name="ZoneTexte 17"/>
          <p:cNvSpPr txBox="1"/>
          <p:nvPr/>
        </p:nvSpPr>
        <p:spPr>
          <a:xfrm>
            <a:off x="2267744" y="3284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A" dirty="0"/>
          </a:p>
        </p:txBody>
      </p:sp>
      <p:sp>
        <p:nvSpPr>
          <p:cNvPr id="13" name="ZoneTexte 12"/>
          <p:cNvSpPr txBox="1"/>
          <p:nvPr/>
        </p:nvSpPr>
        <p:spPr>
          <a:xfrm>
            <a:off x="1907704" y="1412776"/>
            <a:ext cx="599593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Un des premiers films reconnus de l’histoire du cinéma:</a:t>
            </a:r>
          </a:p>
          <a:p>
            <a:r>
              <a:rPr lang="fr-CA" sz="2400" dirty="0" smtClean="0">
                <a:solidFill>
                  <a:schemeClr val="tx2">
                    <a:lumMod val="50000"/>
                  </a:schemeClr>
                </a:solidFill>
              </a:rPr>
              <a:t>   La sortie de l’usine Lumière à Lyon (1895)</a:t>
            </a:r>
            <a:endParaRPr lang="fr-CA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275856" y="2420888"/>
            <a:ext cx="2966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>
                <a:hlinkClick r:id="rId2"/>
              </a:rPr>
              <a:t>Cliquez ici pour le visionner</a:t>
            </a:r>
            <a:endParaRPr lang="fr-CA" dirty="0"/>
          </a:p>
        </p:txBody>
      </p:sp>
      <p:sp>
        <p:nvSpPr>
          <p:cNvPr id="15" name="ZoneTexte 14"/>
          <p:cNvSpPr txBox="1"/>
          <p:nvPr/>
        </p:nvSpPr>
        <p:spPr>
          <a:xfrm>
            <a:off x="2051720" y="4653136"/>
            <a:ext cx="485376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                Le premier film (Louis Le Prince)</a:t>
            </a:r>
          </a:p>
          <a:p>
            <a:r>
              <a:rPr lang="fr-CA" sz="2400" dirty="0" smtClean="0">
                <a:solidFill>
                  <a:schemeClr val="tx2">
                    <a:lumMod val="50000"/>
                  </a:schemeClr>
                </a:solidFill>
              </a:rPr>
              <a:t>       </a:t>
            </a:r>
            <a:r>
              <a:rPr lang="fr-CA" sz="2400" dirty="0" err="1" smtClean="0">
                <a:solidFill>
                  <a:schemeClr val="tx2">
                    <a:lumMod val="50000"/>
                  </a:schemeClr>
                </a:solidFill>
              </a:rPr>
              <a:t>Roundhay</a:t>
            </a:r>
            <a:r>
              <a:rPr lang="fr-CA" sz="2400" dirty="0" smtClean="0">
                <a:solidFill>
                  <a:schemeClr val="tx2">
                    <a:lumMod val="50000"/>
                  </a:schemeClr>
                </a:solidFill>
              </a:rPr>
              <a:t> Garden </a:t>
            </a:r>
            <a:r>
              <a:rPr lang="fr-CA" sz="2400" dirty="0" err="1" smtClean="0">
                <a:solidFill>
                  <a:schemeClr val="tx2">
                    <a:lumMod val="50000"/>
                  </a:schemeClr>
                </a:solidFill>
              </a:rPr>
              <a:t>Scene</a:t>
            </a:r>
            <a:r>
              <a:rPr lang="fr-CA" sz="2400" dirty="0" smtClean="0">
                <a:solidFill>
                  <a:schemeClr val="tx2">
                    <a:lumMod val="50000"/>
                  </a:schemeClr>
                </a:solidFill>
              </a:rPr>
              <a:t> (1888)</a:t>
            </a:r>
            <a:endParaRPr lang="fr-CA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203848" y="5517232"/>
            <a:ext cx="2966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>
                <a:hlinkClick r:id="rId3"/>
              </a:rPr>
              <a:t>Cliquez ici pour le visionner</a:t>
            </a:r>
            <a:endParaRPr lang="fr-CA" dirty="0"/>
          </a:p>
        </p:txBody>
      </p:sp>
      <p:pic>
        <p:nvPicPr>
          <p:cNvPr id="20482" name="Picture 2" descr="http://einestages.spiegel.de/hund-images/2010/02/19/81/d1fd16ff978165807570c3d7763fd627_image_document_large_featured_borderle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581128"/>
            <a:ext cx="1132472" cy="1522140"/>
          </a:xfrm>
          <a:prstGeom prst="rect">
            <a:avLst/>
          </a:prstGeom>
          <a:noFill/>
        </p:spPr>
      </p:pic>
      <p:pic>
        <p:nvPicPr>
          <p:cNvPr id="20484" name="Picture 4" descr="Description de cette image, également commentée ci-aprè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1700808"/>
            <a:ext cx="1135394" cy="1532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build="allAtOnce"/>
      <p:bldP spid="14" grpId="0" build="allAtOnce"/>
      <p:bldP spid="15" grpId="0" build="allAtOnce"/>
      <p:bldP spid="16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0"/>
            <a:ext cx="8305800" cy="901080"/>
          </a:xfrm>
        </p:spPr>
        <p:txBody>
          <a:bodyPr/>
          <a:lstStyle/>
          <a:p>
            <a:r>
              <a:rPr lang="fr-CA" sz="2800" dirty="0" smtClean="0"/>
              <a:t>Georges Méliès: les premiers trucages </a:t>
            </a:r>
            <a:endParaRPr lang="fr-CA" sz="2800" dirty="0"/>
          </a:p>
        </p:txBody>
      </p:sp>
      <p:sp>
        <p:nvSpPr>
          <p:cNvPr id="17410" name="AutoShape 2" descr="data:image/jpeg;base64,/9j/4AAQSkZJRgABAQAAAQABAAD/2wCEAAkGBhQSERQUERQVFRUWGBcWFhYXGBoeGRgYGhoXHB8fHxoXHSYeGRojGhUUIDIgJCcpLywsIB4yNTMqNSgrLCoBCQoKDgwOGg8PGikkHyUpLCwqKTQuKSwpLCksKSwpLCosLCkpKSksKSksKSkpLCkpLCkpKSksKSksKSkpLCksLP/AABEIAKQAmAMBIgACEQEDEQH/xAAbAAACAgMBAAAAAAAAAAAAAAAABQQGAQMHAv/EAEMQAAIBAgQEBAMFBAYKAwAAAAECEQADBBIhMQUiQVEGEzJhcYGRFEJSofAHIzPRJFOSk9LhFTRUYnKCsbLT8RaUov/EABkBAAIDAQAAAAAAAAAAAAAAAAAEAQIDBf/EACURAAIDAAMBAAIBBQEAAAAAAAABAgMRBBIhMRMiMkFxgZGxBf/aAAwDAQACEQMRAD8A7jRRRQAUVia1WcYjyEdWjQ5WBj6GjQN1FFFABRRS/G8Sy5guUZfXccwlv4921HKI3EkSJAGFYmqTxTxMqsq5bl1nPL5hZQeaNLCDORqNwJGpPdSnEsXnzfY7BtKYa2LdtJBkE8xZgSSv5SN6sotgdNoql8N8RYckJdt3cE5IUSStstpAVhyagjQgTVmt4hrZC3jI0C3Yif8AjA0Vj3GhPbQVUCdRRRQAUUTWt76ggEgE7AnU0aBsorE1mgAooooAxS7jHEmtgC2qs7SYJgACJMDU6lRHcjUb0ypJc/eXLjb5T5S6bARPTq5+eVe1ZXScY6i8Em/SrcV42Rm8+7JAB8uciak5dB32lie2tL8Bxt0ILBrRyg2yo5WbWVWYzTGxidI2rHirhl27c/o5cNbddNYcTOjQQpGU6yNY6kRCs+GzZtk4m5511lCnUlUUTHu5BLNJ0n61yXKX1v07lcYOOJf4OncB4yMRbkiHAGYa9RIInWDrvsQR0ppVJ8HxfZmXzLaBFGlxjnbMxkN1Ckss9ZOgy1ahw4fju/3jfzrr1Scops4lses2keuI3yqwsZ2IRZjc9YO+VczR2U1Vv2iYAfYBbTbzE3JGbRiSxHUnWYOutN+L8IB8tvNvKFcEkO0wwZJHaDcBJ7A0v/aPcyYRSWygXbctlLQIYaqNTv0itDMpPDhcsIFt2Rqbct5okxiLoEkjm/D8h31m2/EGJQuv2G82YHUXLWrS5kAtr6AfkaQ3PEK5JF7CypWB5sExiLjbQY1PvoZrdc49eDkpjOHAEtlBLEgRc0LZhJ5iNhMpp0pnq8MtWlgu8YvOjZ8HcCliCjPa1m024zEEZTO/8qs/gu813DXEuqYW49sI8NCBU5Z+8BmP/TpVAfxWRaGfE4BnkareI08oj0wxEDQnNqYiAdL3+z3FebhrlwFCHvOeRpXZBoeuoNZSjhdMe8OYjNbYybZgGZJQ6rPvEj3ietTaRcO4YfNunz7zAZU1K+oDMZ5BMB1GmnzFMfsB/rbv1H8qzLC7xN4g8hMqEC4RMmMqDXmM77GB1iudYjjbZg4VrimS9xhp0jmaJgk7ado1p94otRfu2bmci6LZR3chToQUAUAEmDudflFVvH8JxCc+HZmjlymAQsnQaANEtHUTHWuZyG3PG/DucGMFDc9LXwnxHdUDI2dRoUfp7BhJnf8AF+dXDhfExeUnKVYGGUxp1Go0IIIMiuY+FcAuRcxHm+pl0GUEnSFHL6jpoQSfebzwNstwdnBHzGoMdNM/5e1aUTknjfhjzaa87QRYqKKKfOSR8bi/LWYLEkBVG7Mdh/n0EmoQGS2M0ZgOaNsxkmOsSWA600IpB4lulVCopd2kLbG7d9tgAd9ANPaluQm14aVLZYxLx3icLuwJZYCCWYkiFA65tvgfjS3GeB8Xdvq11s1v925QEBQwLZlLEydl5o66ARVh8N+D/LunE4jK14iFUSVtCTsSeZiCJMDrHerXWVXFSWz+jdnK6/rV/sX8F4QmHtqigAwMxHXc/QEmB0phRRTqWeIRbbes83LYYEESCII9qqnjDg12/hvs4uKvOpW685SqzytGz7CToekHSrbWGWQQdQelWTwg5P4b8HY1LbB8LYzZm1uOCY1giJ0g/mfmzueFsYT/AKtgvy/w/o1ev9HAfw2ZPYGV3n0tIHyism1d/Gnztn/yVp+aX0z/ABRKKPC+LCn+iYM+wMT7enfQe1PPClq6lgp5S2bjO7MgIZLIMAAldGeADlB66wIp4eHlv4lx2EzlEKPhyjMR7EmpaWwBAECqym5fSyil8PGHsBFCjYfUk6kn3JJNbaKKoWF3HODJibTIyqSRoWEwZB+I1A2qh4DgfELNxrbWzetAMQ5dc/sJ0DbnQwdNTtXTaxFZTqjP6b1Xzr/iUfhwlJJLHqcuUiN1I6ERsdenYlxh7LCCu6mRrE9wZmJBjX2rxxvg91bjXsPD5sue0fbTMuoGaIkHePpO4JzoGIjup3U9iOh2pdVNSGLLlOGjHDYgOsj4EHcEbg9iKK2AUU6IGa8eUM2aBMRPWN4r3RQAUUUUAFFFFABRRXi7dCiWIA96APdFQ2xrExbts3+83KvynU9DIEHoazmvdrf9pv8ADQBLoqH9puD1W5GmqMD84MGB7Sfat9nEq3pPy2I+IOo+BoA20UUUAFFFFABWAgE6b71migAooooAxUfG4+3aXNcYKCYE9T2A3J9hUmqzxt81xjAOQZF67wzfCeQfIdzWN1n446aVQ7yw08Q8bwCbSAKN7l05RGuuXftvH5Vq4J4se4SSy3QACQiZSAdQRJ7dD9d6574j4pctXJzPkY7SMvpblJAOWWUnpsddIXbwTPebNYtlLegcZ2h2BEgsIOcnKJHYyYmOer7G9Z2pcSmNb/6dqsXg6hlMhgCD7H41sqp8L4nft3LlpcP5mXIzZLtuAzgz6yG1KzBEySeopqOL3+uDufK5Zj/vrpwl2imcOSx4MsRfCKWbYCT+u9aMLhST5lzVzsOiDsPfuevwgBBxXj2JzWk+wXMrXF3vYfmKhnAH7zebYOvY1Z7LkqCRlJAJWQY9pGhq5U8Y3HW7KG5ddURYlmIAEkAanuSBWMFj0urmtsGExp0P6g154jw+3fttbvIHRozK2xggj8wDXPeK4+9gbwCer7gkfvbagiApILkQDpqCSBGhZW+6VTTzV/U2rr76t9Ol1GxeBDww5XX0uNx7e69xUPgXiO3iVESrxJtsIYf8pgx8u/amjvAJgmBMDc0xGSktRk1njNGCxWcGRDKcrjswj8iCCPYipNVqx4nAvNOGxYzKh/gkx6okISVMdCAdKYDxGn9Xif8A61//AAVYgZXboUFmIAAkkmAAPeq/j/EjKRkCqCQFz+pzBMRIyyB7nuNDUDjXHrtwv5Fi44thcouL5aeaeZcyvDEARBICg9SYjnnFeJG46LixdFzm8wPp5e0FFEh51JJzco3G9J32yj5Ed4tCsf7HW8D4ottAufum25vST7MQAfgYPtTlWnUa1x7gPFXa5lQ5raQC5UjTKDHMxJOvp3g7Dr0bw/ehntiYgOonQSSGVR0AIUxtzVFHIcn1kW5XFVXsR5RRRTogasRiFRSzmFUST7VXXMpJEFpJB6ZtYJ76gE/HoKfYzChwJE5TI9j37T8aU40hFJbYamPb2G21c7mdnkUMUPHpV8Tw21Jz28wY53djyrlA5jJ30G3c96hYrjVtn+zYSyWdOXVItpIgQhgsdVjQDWZiafcAwzYy4Lj5fs1sygUMBccHQ82roPhExvBi2WuHIrs4HM2+pie4BMA+4/nRTxtjsxq3lY8Qv8M8A+yowZs7uQWaImABt20J9pjYCnVFFdBLFiOc3r1kfG4bOsDRgcynsw2+W4PsSOtZwmKDjsw0Zeqt2/z6jWt9RsTg8xzKcjgQGABkdiDuJ/yIqSCQyyCDsdKQ8O8FYaxiDftKQzKVKk5l3BEZ5ZYiAAQI6UyGJuL/ABLcj8Vsz/8Agwe22brWTxJYnLc/urn+GgncPN7glh3W41pC6GVaBIOvX5mpGIxARZPwAG5PYDqa028Yzei2wH4n5R9DzT8QPjWxMGM+cyzbAn7ogTA6TGp3PeIiEkvhBjB2CAWb1Pq3WNNFB7D89T1qRFZoqQKj414BcYHEYd8rqolcsh4PX3AJ13Eb71W8DxvB4n+j4+yEuKSuW4PSdQQh3EwToe89K6iVnelbeF8KXLmxbLEFdVkQd9DoJjtS1lHd6hqq9Rj1kv7FPwPA7Vl8thz5SE/u4UgMd2LRmYyOp6DrNWCw2Qq4+76v+A+rtoIVv+WkmIvjB4k4dlfy25rLAEjKd1JH4ToJ6EDtNl4cofXcHfY/rc/50koyjYM2y2vR0KK04WxkXKDKjadwO09QKK6xzDfUfE4BLgyuoZeoOx+I2I9jUiioaTAwqgCBoO1ZooqQCiiigAooooAKxWrE3son9df11+FV6zxa5Ovm+0ZyDr7YYD23/nU4BZ6Kj4TFZxsQ0SQQRH9oA1IqACiiigAooooAhcV4RbxCZLyhhuO6nuD0NeeF8ONpcrNmjQHrHv71PoqOqb0t2eYFFFFSVCisUg4nxZmd7dtigTRmWCxMSQJkLEjpJMxtNZ2WKC1l4Qc3iHd3EqvqYD4kCtWF4nbuEi26sRuBv22PvXO8X4mtyyWRcz66hc5JBEmSxJPSW6x7UtwnGLiXQl0t5hKmyVI9JEeocpbRjG0T03TXN9+HQj/58nHdOwUUu4HxE3rUvAdTlcDaYBn2BUq0e9Mafi01qOa008YVGxGMynKozN26Ad2P3R+gDWcbeKoSoltAvxYhQT7AkE+01X/GXDQcF5YPqu2Q0zzlrqg5shB1LToakg88R8U27YJe61yJ5bAhdAW/isQNh0IPalH/AMyaZGFxJt5lgrcuElCQpMs66ywEf+wjcYm39qFq3Za6Guqpe6xJAQSBnXZUZiMzbmTOpKl/FuLXN59jOSwGbzFWP32oIjTmVl1jp0AmJSjBpSJSb+HS+G+JLF0gLdvWHI9F8MJ0ne7IMDs1PbWMIIW4AJ2cehv5H2PyJrmNvHYlrYPkWl1kA3p9NvEgaojKfS/Xce+lx8DBjh7qXAsLedQoJZQpVGgFlEiWYxHWKs0VTLPWah8P5S1sknIZUmZyNJAkjWDmXroBOs1MqCQrW99QQCQCdgSNaWcf48MOpiC+UtqdFG0n56AdT2AJHOsd4hZzmto14GTcZhlnWNJ6DUEAQOXXSlreQq/Bqjiyu9+I63NZqgcE8TsoVUZSDoLbEEDrAZSYAHQSBt00uXDeIi6DplYRImd9iD1B16DY6Vaq+Fni+lbuPOr+RNooorcXME1SrhDB2GzlmkdcxJH1EGasPGs7jywsI2lxyR6eqqNySNJ6CesCoBt6mf1+tK5vNl8iOcXxtnOeNeFblxxcs22GYEMsBRoQVYy2hidzrvuWrfb8JeWme+wJ0LNcYi2uXLAk6zA0Jgj7omKtyMb2KFqxpCfvLkyqCdAF2Lk9+nwisp4Be5dzYrEPdtqzFbewIJ0BAUDbSdTqYIrKqiU1o9PmdVjDwdw83bLXLNxsPbZyFS0EhsvKXOdJBaNgBoBpJNWD/RFz/ar/ANLX/jpklsKAAAANgNq9V1Yx6rDjzl2k2VbjHAsRntMuNvAB4IZbJUFlZVPoBJzsoifvewrf4xGXBczsMtzDE3ABmEX7XNABB7xFPr9gOpVtj+t+h96R8cwbXrLYe5c8tmK5b2UENDAiRoA8hdOvTeBdfSrOaJxW4LlwJisPBa4R5gAczbtgSPMUAmQAY/FVQXiT4vFOly5ash8xdmBy5jfk5eciJK6kgaE6mC3RR+zPFG/dBNhkJlbjqpLcoHphiCNetSB+y7Ef1mFHT/V0On9gSa1nCqedmZxlOPxFJwmKvYVfKTF4e9aLsMxAlAPtC7Z5K8xIGurAaTNdW8By+FvMtwHzL1wrcUQPSiyASdssa9RSG5+yy8QYvYWY0BwqRptqIjtI2HerH4S4VcwuGFglDdzM1woIt28x6DqYjTvMwKiSgo5Fkpyb9M4bg1837jLjb3KEtkFLREwXOmQQedfkaZHhmI/2tv7q1/KmNiwEECepkmSSSST9Sa2ViXOZeLsEftBt4lnu+YLTWm0RJUmVYLEvuRE9+WCSnx/h6+hW9hGe4Lc5bbnmQERAmVdeUaRp2MmOoce8PWsVbIuIrNAysRqCDI13Gv03ql8J8OcQs3SmYPaAYjzIJA+6oYbk6jXb6GkL6JOXaJ0uNfGMc30W+G8M5Au4hovXWICEgQPTomYAOY1kdPjV94TyXRP30yzPVSWA+YZzPtSvA4VLj+Y9tVuKSp6sNpBMAg6x8PY04FptcmjCCvTXeD7HWfr0FL1/rZ2J5NndYOazWrDYgOoZdj9QeoPYg6UV2DmHq4k1VvEDXLpOHwiBn0Fx29Fufxf70GYGv1q2V5VANgBOpjvWU6ozesvCbj6hX4c8PJg7XlpzEmXc7s3eOg02/wCtNazRWiWeIq229YUUUVJAV5uWwwIYAg6EHUH5V6ooAS4255AlWIGgVS6x3MecQBvtm22Ag1pHHnndPjCEflfp5fs5lIkieoMGoFngNtTMsT3IWfrlmp8AzYU3N7pZTPoKgbREoS0anrMimCKAABsKAsV6qACiiigDFFZooAq3HsDfs3jiLE3LbAedZAJblEZ0E6tAgj4b044PdFxBcAIDDSY/Q+FMa8pbAmABJJMDcnr8az/HHdLubccMhY2orNFaFAooooAKKKKACiiigAooooAKKKKACiiigAooooAKKKKACiiigAooo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2" name="AutoShape 4" descr="data:image/jpeg;base64,/9j/4AAQSkZJRgABAQAAAQABAAD/2wCEAAkGBhQSERQUERQVFRUWGBcWFhYXGBoeGRgYGhoXHB8fHxoXHSYeGRojGhUUIDIgJCcpLywsIB4yNTMqNSgrLCoBCQoKDgwOGg8PGikkHyUpLCwqKTQuKSwpLCksKSwpLCosLCkpKSksKSksKSkpLCkpLCkpKSksKSksKSkpLCksLP/AABEIAKQAmAMBIgACEQEDEQH/xAAbAAACAgMBAAAAAAAAAAAAAAAABQQGAQMHAv/EAEMQAAIBAgQEBAMFBAYKAwAAAAECEQADBBIhMQUiQVEGEzJhcYGRFEJSofAHIzPRJFOSk9LhFTRUYnKCsbLT8RaUov/EABkBAAIDAQAAAAAAAAAAAAAAAAAEAQIDBf/EACURAAIDAAMBAAIBBQEAAAAAAAABAgMRBBIhMRMiMkFxgZGxBf/aAAwDAQACEQMRAD8A7jRRRQAUVia1WcYjyEdWjQ5WBj6GjQN1FFFABRRS/G8Sy5guUZfXccwlv4921HKI3EkSJAGFYmqTxTxMqsq5bl1nPL5hZQeaNLCDORqNwJGpPdSnEsXnzfY7BtKYa2LdtJBkE8xZgSSv5SN6sotgdNoql8N8RYckJdt3cE5IUSStstpAVhyagjQgTVmt4hrZC3jI0C3Yif8AjA0Vj3GhPbQVUCdRRRQAUUTWt76ggEgE7AnU0aBsorE1mgAooooAxS7jHEmtgC2qs7SYJgACJMDU6lRHcjUb0ypJc/eXLjb5T5S6bARPTq5+eVe1ZXScY6i8Em/SrcV42Rm8+7JAB8uciak5dB32lie2tL8Bxt0ILBrRyg2yo5WbWVWYzTGxidI2rHirhl27c/o5cNbddNYcTOjQQpGU6yNY6kRCs+GzZtk4m5511lCnUlUUTHu5BLNJ0n61yXKX1v07lcYOOJf4OncB4yMRbkiHAGYa9RIInWDrvsQR0ppVJ8HxfZmXzLaBFGlxjnbMxkN1Ckss9ZOgy1ahw4fju/3jfzrr1Scops4lses2keuI3yqwsZ2IRZjc9YO+VczR2U1Vv2iYAfYBbTbzE3JGbRiSxHUnWYOutN+L8IB8tvNvKFcEkO0wwZJHaDcBJ7A0v/aPcyYRSWygXbctlLQIYaqNTv0itDMpPDhcsIFt2Rqbct5okxiLoEkjm/D8h31m2/EGJQuv2G82YHUXLWrS5kAtr6AfkaQ3PEK5JF7CypWB5sExiLjbQY1PvoZrdc49eDkpjOHAEtlBLEgRc0LZhJ5iNhMpp0pnq8MtWlgu8YvOjZ8HcCliCjPa1m024zEEZTO/8qs/gu813DXEuqYW49sI8NCBU5Z+8BmP/TpVAfxWRaGfE4BnkareI08oj0wxEDQnNqYiAdL3+z3FebhrlwFCHvOeRpXZBoeuoNZSjhdMe8OYjNbYybZgGZJQ6rPvEj3ietTaRcO4YfNunz7zAZU1K+oDMZ5BMB1GmnzFMfsB/rbv1H8qzLC7xN4g8hMqEC4RMmMqDXmM77GB1iudYjjbZg4VrimS9xhp0jmaJgk7ado1p94otRfu2bmci6LZR3chToQUAUAEmDudflFVvH8JxCc+HZmjlymAQsnQaANEtHUTHWuZyG3PG/DucGMFDc9LXwnxHdUDI2dRoUfp7BhJnf8AF+dXDhfExeUnKVYGGUxp1Go0IIIMiuY+FcAuRcxHm+pl0GUEnSFHL6jpoQSfebzwNstwdnBHzGoMdNM/5e1aUTknjfhjzaa87QRYqKKKfOSR8bi/LWYLEkBVG7Mdh/n0EmoQGS2M0ZgOaNsxkmOsSWA600IpB4lulVCopd2kLbG7d9tgAd9ANPaluQm14aVLZYxLx3icLuwJZYCCWYkiFA65tvgfjS3GeB8Xdvq11s1v925QEBQwLZlLEydl5o66ARVh8N+D/LunE4jK14iFUSVtCTsSeZiCJMDrHerXWVXFSWz+jdnK6/rV/sX8F4QmHtqigAwMxHXc/QEmB0phRRTqWeIRbbes83LYYEESCII9qqnjDg12/hvs4uKvOpW685SqzytGz7CToekHSrbWGWQQdQelWTwg5P4b8HY1LbB8LYzZm1uOCY1giJ0g/mfmzueFsYT/AKtgvy/w/o1ev9HAfw2ZPYGV3n0tIHyism1d/Gnztn/yVp+aX0z/ABRKKPC+LCn+iYM+wMT7enfQe1PPClq6lgp5S2bjO7MgIZLIMAAldGeADlB66wIp4eHlv4lx2EzlEKPhyjMR7EmpaWwBAECqym5fSyil8PGHsBFCjYfUk6kn3JJNbaKKoWF3HODJibTIyqSRoWEwZB+I1A2qh4DgfELNxrbWzetAMQ5dc/sJ0DbnQwdNTtXTaxFZTqjP6b1Xzr/iUfhwlJJLHqcuUiN1I6ERsdenYlxh7LCCu6mRrE9wZmJBjX2rxxvg91bjXsPD5sue0fbTMuoGaIkHePpO4JzoGIjup3U9iOh2pdVNSGLLlOGjHDYgOsj4EHcEbg9iKK2AUU6IGa8eUM2aBMRPWN4r3RQAUUUUAFFFFABRRXi7dCiWIA96APdFQ2xrExbts3+83KvynU9DIEHoazmvdrf9pv8ADQBLoqH9puD1W5GmqMD84MGB7Sfat9nEq3pPy2I+IOo+BoA20UUUAFFFFABWAgE6b71migAooooAxUfG4+3aXNcYKCYE9T2A3J9hUmqzxt81xjAOQZF67wzfCeQfIdzWN1n446aVQ7yw08Q8bwCbSAKN7l05RGuuXftvH5Vq4J4se4SSy3QACQiZSAdQRJ7dD9d6574j4pctXJzPkY7SMvpblJAOWWUnpsddIXbwTPebNYtlLegcZ2h2BEgsIOcnKJHYyYmOer7G9Z2pcSmNb/6dqsXg6hlMhgCD7H41sqp8L4nft3LlpcP5mXIzZLtuAzgz6yG1KzBEySeopqOL3+uDufK5Zj/vrpwl2imcOSx4MsRfCKWbYCT+u9aMLhST5lzVzsOiDsPfuevwgBBxXj2JzWk+wXMrXF3vYfmKhnAH7zebYOvY1Z7LkqCRlJAJWQY9pGhq5U8Y3HW7KG5ddURYlmIAEkAanuSBWMFj0urmtsGExp0P6g154jw+3fttbvIHRozK2xggj8wDXPeK4+9gbwCer7gkfvbagiApILkQDpqCSBGhZW+6VTTzV/U2rr76t9Ol1GxeBDww5XX0uNx7e69xUPgXiO3iVESrxJtsIYf8pgx8u/amjvAJgmBMDc0xGSktRk1njNGCxWcGRDKcrjswj8iCCPYipNVqx4nAvNOGxYzKh/gkx6okISVMdCAdKYDxGn9Xif8A61//AAVYgZXboUFmIAAkkmAAPeq/j/EjKRkCqCQFz+pzBMRIyyB7nuNDUDjXHrtwv5Fi44thcouL5aeaeZcyvDEARBICg9SYjnnFeJG46LixdFzm8wPp5e0FFEh51JJzco3G9J32yj5Ed4tCsf7HW8D4ottAufum25vST7MQAfgYPtTlWnUa1x7gPFXa5lQ5raQC5UjTKDHMxJOvp3g7Dr0bw/ehntiYgOonQSSGVR0AIUxtzVFHIcn1kW5XFVXsR5RRRTogasRiFRSzmFUST7VXXMpJEFpJB6ZtYJ76gE/HoKfYzChwJE5TI9j37T8aU40hFJbYamPb2G21c7mdnkUMUPHpV8Tw21Jz28wY53djyrlA5jJ30G3c96hYrjVtn+zYSyWdOXVItpIgQhgsdVjQDWZiafcAwzYy4Lj5fs1sygUMBccHQ82roPhExvBi2WuHIrs4HM2+pie4BMA+4/nRTxtjsxq3lY8Qv8M8A+yowZs7uQWaImABt20J9pjYCnVFFdBLFiOc3r1kfG4bOsDRgcynsw2+W4PsSOtZwmKDjsw0Zeqt2/z6jWt9RsTg8xzKcjgQGABkdiDuJ/yIqSCQyyCDsdKQ8O8FYaxiDftKQzKVKk5l3BEZ5ZYiAAQI6UyGJuL/ABLcj8Vsz/8Agwe22brWTxJYnLc/urn+GgncPN7glh3W41pC6GVaBIOvX5mpGIxARZPwAG5PYDqa028Yzei2wH4n5R9DzT8QPjWxMGM+cyzbAn7ogTA6TGp3PeIiEkvhBjB2CAWb1Pq3WNNFB7D89T1qRFZoqQKj414BcYHEYd8rqolcsh4PX3AJ13Eb71W8DxvB4n+j4+yEuKSuW4PSdQQh3EwToe89K6iVnelbeF8KXLmxbLEFdVkQd9DoJjtS1lHd6hqq9Rj1kv7FPwPA7Vl8thz5SE/u4UgMd2LRmYyOp6DrNWCw2Qq4+76v+A+rtoIVv+WkmIvjB4k4dlfy25rLAEjKd1JH4ToJ6EDtNl4cofXcHfY/rc/50koyjYM2y2vR0KK04WxkXKDKjadwO09QKK6xzDfUfE4BLgyuoZeoOx+I2I9jUiioaTAwqgCBoO1ZooqQCiiigAooooAKxWrE3son9df11+FV6zxa5Ovm+0ZyDr7YYD23/nU4BZ6Kj4TFZxsQ0SQQRH9oA1IqACiiigAooooAhcV4RbxCZLyhhuO6nuD0NeeF8ONpcrNmjQHrHv71PoqOqb0t2eYFFFFSVCisUg4nxZmd7dtigTRmWCxMSQJkLEjpJMxtNZ2WKC1l4Qc3iHd3EqvqYD4kCtWF4nbuEi26sRuBv22PvXO8X4mtyyWRcz66hc5JBEmSxJPSW6x7UtwnGLiXQl0t5hKmyVI9JEeocpbRjG0T03TXN9+HQj/58nHdOwUUu4HxE3rUvAdTlcDaYBn2BUq0e9Mafi01qOa008YVGxGMynKozN26Ad2P3R+gDWcbeKoSoltAvxYhQT7AkE+01X/GXDQcF5YPqu2Q0zzlrqg5shB1LToakg88R8U27YJe61yJ5bAhdAW/isQNh0IPalH/AMyaZGFxJt5lgrcuElCQpMs66ywEf+wjcYm39qFq3Za6Guqpe6xJAQSBnXZUZiMzbmTOpKl/FuLXN59jOSwGbzFWP32oIjTmVl1jp0AmJSjBpSJSb+HS+G+JLF0gLdvWHI9F8MJ0ne7IMDs1PbWMIIW4AJ2cehv5H2PyJrmNvHYlrYPkWl1kA3p9NvEgaojKfS/Xce+lx8DBjh7qXAsLedQoJZQpVGgFlEiWYxHWKs0VTLPWah8P5S1sknIZUmZyNJAkjWDmXroBOs1MqCQrW99QQCQCdgSNaWcf48MOpiC+UtqdFG0n56AdT2AJHOsd4hZzmto14GTcZhlnWNJ6DUEAQOXXSlreQq/Bqjiyu9+I63NZqgcE8TsoVUZSDoLbEEDrAZSYAHQSBt00uXDeIi6DplYRImd9iD1B16DY6Vaq+Fni+lbuPOr+RNooorcXME1SrhDB2GzlmkdcxJH1EGasPGs7jywsI2lxyR6eqqNySNJ6CesCoBt6mf1+tK5vNl8iOcXxtnOeNeFblxxcs22GYEMsBRoQVYy2hidzrvuWrfb8JeWme+wJ0LNcYi2uXLAk6zA0Jgj7omKtyMb2KFqxpCfvLkyqCdAF2Lk9+nwisp4Be5dzYrEPdtqzFbewIJ0BAUDbSdTqYIrKqiU1o9PmdVjDwdw83bLXLNxsPbZyFS0EhsvKXOdJBaNgBoBpJNWD/RFz/ar/ANLX/jpklsKAAAANgNq9V1Yx6rDjzl2k2VbjHAsRntMuNvAB4IZbJUFlZVPoBJzsoifvewrf4xGXBczsMtzDE3ABmEX7XNABB7xFPr9gOpVtj+t+h96R8cwbXrLYe5c8tmK5b2UENDAiRoA8hdOvTeBdfSrOaJxW4LlwJisPBa4R5gAczbtgSPMUAmQAY/FVQXiT4vFOly5ash8xdmBy5jfk5eciJK6kgaE6mC3RR+zPFG/dBNhkJlbjqpLcoHphiCNetSB+y7Ef1mFHT/V0On9gSa1nCqedmZxlOPxFJwmKvYVfKTF4e9aLsMxAlAPtC7Z5K8xIGurAaTNdW8By+FvMtwHzL1wrcUQPSiyASdssa9RSG5+yy8QYvYWY0BwqRptqIjtI2HerH4S4VcwuGFglDdzM1woIt28x6DqYjTvMwKiSgo5Fkpyb9M4bg1837jLjb3KEtkFLREwXOmQQedfkaZHhmI/2tv7q1/KmNiwEECepkmSSSST9Sa2ViXOZeLsEftBt4lnu+YLTWm0RJUmVYLEvuRE9+WCSnx/h6+hW9hGe4Lc5bbnmQERAmVdeUaRp2MmOoce8PWsVbIuIrNAysRqCDI13Gv03ql8J8OcQs3SmYPaAYjzIJA+6oYbk6jXb6GkL6JOXaJ0uNfGMc30W+G8M5Au4hovXWICEgQPTomYAOY1kdPjV94TyXRP30yzPVSWA+YZzPtSvA4VLj+Y9tVuKSp6sNpBMAg6x8PY04FptcmjCCvTXeD7HWfr0FL1/rZ2J5NndYOazWrDYgOoZdj9QeoPYg6UV2DmHq4k1VvEDXLpOHwiBn0Fx29Fufxf70GYGv1q2V5VANgBOpjvWU6ozesvCbj6hX4c8PJg7XlpzEmXc7s3eOg02/wCtNazRWiWeIq229YUUUVJAV5uWwwIYAg6EHUH5V6ooAS4255AlWIGgVS6x3MecQBvtm22Ag1pHHnndPjCEflfp5fs5lIkieoMGoFngNtTMsT3IWfrlmp8AzYU3N7pZTPoKgbREoS0anrMimCKAABsKAsV6qACiiigDFFZooAq3HsDfs3jiLE3LbAedZAJblEZ0E6tAgj4b044PdFxBcAIDDSY/Q+FMa8pbAmABJJMDcnr8az/HHdLubccMhY2orNFaFAooooAKKKKACiiigAooooAKKKKACiiigAooooAKKKKACiiigAooo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4" name="AutoShape 6" descr="data:image/jpeg;base64,/9j/4AAQSkZJRgABAQAAAQABAAD/2wCEAAkGBhQSERUUEhQUFBQWFBQXFxQYFRcYFxQUFxUVFRQUGBQXHCYeFxokGhQUHy8gJCcpLC0sFx4xNTAqNSYrLCkBCQoKDgwOGg8PGiklHR0sKSksLCosLCwpKSkpKSwpLCwsKSwsLCksKSwsLCksLCksKSwpLCwsKSwsLCkpLCwsLP/AABEIALUBFwMBIgACEQEDEQH/xAAcAAAABwEBAAAAAAAAAAAAAAAAAQMEBQYHAgj/xABTEAACAAQCBAYMCgYIBQUAAAABAgADBBESIQUGMUETIlFhcZEHFCMkMlNyc4GxstEzNEJSVJKTobPBFhdigqKjFSVDY3TC0uFkg8Pw8TVEZZS0/8QAGgEAAgMBAQAAAAAAAAAAAAAAAAUBAgQDBv/EADARAAIBAgQEBQQCAgMAAAAAAAABAgMRBBIhMQUTQVEUIjIzgTRSYXFCU2KRIyTB/9oADAMBAAIRAxEAPwDSKmqWWhd2VEUXZmIAA5STEV+mlF9LkfaCEdex/V1T5A6saXij6S0xLlPgwOzFcVklhuLewvstGCpNppJXbN1OmpxcpSskX8a50X0uR9osA65UV7dt0/2ixm51gX6PP6OCUfnAfTwGfas/7Nb+uIvV+xkqNH+xGkHXGi+lyPtF98F+mlD9Lp/tF98Zr/T4+jT/AKie+A2nl+iz7+RL98H/AC/YybUP7EaSddqH6XI+0X8o5/Tih+lyPriM3Gnx9FnfZp74M6fAHxad0YE/1QXq/Ywy0P7EaL+nND9LkfXg/wBN6H6VJ+tGdDT/APw0/wCon+qOxpwfR5/2af6orer9jDLQ/sRoY13ovpUn68czdeKIIzCpkmyk2x7bC4Hp2emM/wD6cP0ef9VP9UI1WnTgYdrT/BbcmWR54lc2/oYZaFvcNEpNM1TypcwpRos1FZA0+YDZlDAZpmbEbIctVVewrRhrbOHm3PQODvGba9t3roc3B4qek4ZG89ETOtVSqafoWdlRRLPGJsLXnbSeciNCjoZblvarrAQCtGCdgM6aCeWwMvOOmqqsDjJSAk2F58wA8gzl5mKRr3Xym0joyYJksyw5JmYlwACYtzjvbKHHZLrFnSaabJZJsuTVo0xkYOJYIyLYb2GRiMuwXLj2xVfMpb+emdduD2beqG9LpWfMuENE5BzC1DuR0gJcRGzqqVU1FYUmXk9pLKadLDNhYvNaykDjEKwJAvtiuaDmT6WqpJfCUdZKdxLltLRBOlS8Ob8UBlAXbe4gy3IuXiXW1L3w9pthJDWnTDhIvcGyZRzS6VnzLhGoXYbQs92t04VyjNqGRONFpcScWPtrjBcmMvE5mAWzPFhaabzdD9pYDNWUvCcFbIYkxCbhFwLYr4oMgXNFWtqSzIO0yy54ROmYgOdcFxHM3Ss5VDM1CqseKxqHCtuNiVsc+SKfXaqTZlTVVlFMKVcqsay3GGaglyzgsdhzO3I7MoYpozhaeimLVSKepSnmdznqplMrTpmL4QFQQbg5HK3TFsqJ1L1pPStXJkvO4OlZEls5AnTLlVFzY8HY5CF5OuFGVU9tSBcA2M1LgkbDntitavVzzdEVIeXLQIlTLRpQIlTVCE8Ii7MJJOzKI2RKUKvFXwR8kcg5oyV6qpdDXh6DrX1LwdcKP6XT/ap74Ia40f0un+1X3xTMA5F+qI4wAbh1CM/i12NfgP8AIup1zo/pUj7RffCf6a0X0uR9oIpVRORBdyijlNurnMMm09Tj5acl8LW9mLLEZtolZYOMd5o0L9N6H6XI+uIB12ovpUn68UalrZUwXlsjdFvVDjDzCKvE23iWWBT2kXFtdaL6VI+uIH6aUWztqT9aKfhHIOqAFHJ90R4v8FvAf5Fu/TSh+lSPrx1+mVH9Jk/WzioWhhp0d7zfIP3EGJjirtKxWWBsr5jW6H4RfTn+6YEcaKOcvyR7BgQxjLQVyWpBa+MBo6pv4se2kZ3pBu/emmH4hzvGi69rfR1SP7r/ADLGc1479sdna4H8wxEfdj8hU9ifwOcUckx0uXVBXhqIgXvHEhXmsUkS2nONoQCy+XMPFX0n0RI6A0C1W5zKyEa0xxtdtplITsNjxn3bBnF4rK2RQyVAUKL4ZcqWoxTHtfCo3mwuWOwZkxnqVbaI10qF9ZFVpdSJ5TFPmypNgTZFaaQAL5scIv0CGuiNArVX4OonIcCTF4WnlgTJLkhJq4XvhJU7bGCOtukaprSuCpkJFrATHN1LjEzcUASwZhIFsJXbiEQur82upWJlNKPCsCyvLFip4NksRYqvfCcUWAxHkjlnl3NKpU+xYK3VCql3Kqk9f7slX6eDfb0BrxDhsz02IIsQeQqc1PMYu2reuq1DmTNUyZ4vZCbrMAvcyybEkWa6nMYTyQ70/q0lSMQsk4CyzbbQPkOB4aHrG47otGs07SKTw0WrxKAEgTRdbcuXXlHbSWDMrqVdGKul74SLHaMiCLEHeDBHmjRe5hacXYbVOnqqnp5YEyU6SuDRFenRrC4UZnfbfEvN0nVTLF5sl8vlUkprXztxiYresPwDeVL9sRYZB4q+SPVCjHydNrIP+FQVZSz6nTVdSbXmybLfCO05NhfbYbvRHUrSNYoISfLUHaFpZQv0gbYKBC3xFTuOvCUvtFJemK1RlUoANgFNLFuoxyuk6wElahATtIppQJ9IzjmBB4ip3DwlLsLLpqtGypS9737WljPrjldK1gvhqEBO21NKF+m22EhBmDn1O4eFpdhT+mK0bKpbnMnteXnsGfVCc6vq3Fnny2F7gNSymAO3IHIQIEHiKncPC0uwJ9fVvLaW1SMDKVIEiWOKQQQLbNsEgsAOQAX9EHAjnOpKfqOsKMIelDTSOlEkrimG18gNrMeQCIOo07Pcng7IN1hiPTiOV/RCOlqjhKhgbcQ4EG07FJPpLQzlK6TOPwyczXTEL2yTLK4tzxuo4dJXYpxOLk5OMXoJTpzl+6lpjjeQSR0ZADqhOfKe9xccXilWN/SpyhxNzuSbZ7d9juEcpNU3C7B022nrjRe2yMGr3GROEY3DY1sLqbdDXiy6C1nDKBObK9g5GfQ9th2ZxBsgsRe+3by8whjS07yyRuKkjfmtja33REoRqR13OtKrOjK8TTbwLw3pJ4eWrDYyqesCFrwnatoejTukzsCGOnPi07l4NoehoY6ZJ7Xnbfg29UXp+pFZ+lmqaIPwfkr7ECC0QcpR2cRfYgQ5R5uW5E68D+r6nzX+ZYzrSHxwf4f/AKkaLryL6OqfNH2ljOdIgduL/hz+JFo+7H5Cp9PP4HFoSmh2KpL+Ed1lp5TZA25hc+gwpvMSOqkoNpCSNuBJ0w9ICy1P8xoZzdotiSms0kjQdGaPWnlJKliyotucnex5ybkxUdcKB3qThnFLyKeUVwI1kn1PBTcJOakgAm20C2yLvaKrp9u+tmWChz5e/hnzQvWo3aK9LpZwlO/bHGNLWzCOBl7eHEp1HICqoBbYEUDIQ5r9CTMUwdsse71Ms2lSxxRQoxtkbXEuWLbrXELsBwDbfiNbmd3fgiSq249Rl/7qr3//AB4ziSLFUqaKY+J3nOWA4QELLBExpFPUXBC3BxucxnmfnNfVLRnbtxGGzIA//SpB+caIxzPSYiRaJUdedFiy1IFsFkmnZeU54rHlwOb+SxG4RVbxpelpSzJMyUxHdJUxQCQCbqcwNptGZSs1Q/OSW1+XEob8zHei9LGLFR1UiO1kfuD+VL9tYnKYcRfJHqiD1lI4B7cqe2sTtOeKvkj1Qv4nvEbcF2kKQIBgsMJz0IcCAIBgJBAECBAQAwIEAQEgtB2giYAMBAx1T0OG0wSwuqS3nC4y4Riq357Yr9UWfXbVtOAqKlVJnkS2xk5oqsuILycS8Qsqt4Cck0lhLKvJmEHjKk21nT9pXVT6Yvujp0lkCy2VxgDWx4yVNs2xEnO+YO+8OaE80Ezz+KpZKjXfUwGdUggqciCMucbvXHdOLC1rZ/d/3nGgaxdiThajhaeYJaG15ZDZEL8luc2Fjsis6waIWmSWeElTCZnBMJRLDhAgZgQWJDK1lNrXBvaOko6aGRablbnTzLZVAuWa5vDiZUjhAnMb83JHFTcTEsuZyuRszz9MRs+ZhmksN537Ru6BsiIxUgvYvmqr3pUvysB0BsomDDPQsgpTy1OZCDZz529F4eQnqO83Y9NRTVOKfZB2hrpb4vN82/smHYOUNdL/ABed5p/ZMVh6kXn6WaZofwZXkJ+HBxzoY9zk+bl/hwIdI80yL16P9XVO/uf+ZYzrSXx0cna//UzjRteT/V1V5o+0sZzpLOsX/DnP/mZxaPuw+QqfTz+Be0NJVKZ1bTyeMFmnCxDFSER1mtYjfaWR6Yc4YjhUslRw6AlqZpZA5Rm05ctpKG0Mp6piak7STNtil641cxKpcErhAUo78cLhtW3TaM7sMPNe8XCjq1mosxDdHUMp5iLiK3rCe+dl+JRf/vEYFuNd0VptIzzIbvYAdpVWZnDwTVjEbBdoawtv2gw9rq6qxVF6ZAO2Kwnu4Nj2lYjJMxhzB37LCO503vZ8/wD2dcdm4Vy74faUmG1V/iK30f1eDEsCtzp8/DxpaAMwGUwsVXgKFTbi8bi4Tt2k8kam97nluYzvSC8Vd13+/Bo0CNEbb6YiRKITWbR64BUhFadTBpks5glQCZkvoZQw6bRQpagLLHJLlDLza3i7661wWRwV855wEckoZzm+pxRzuIoFARgIHyXmIByKrHCPQCB6BHagupjxT2Q11m+Afba6W6MYidpvAXyV9UQOsfxdulN9/lrE9TeAvkj1Rg4nvEa8F2kKQIEC0Jz0IIEGYK0BKBAgWgQEgMAQLQcABQYgCCMQQKUMmXMqJaTWRUW00hmA4Qo1klgHbxrE8wi96Mp5SSlElFSWbsAosOMcRNtxJMZ3VUomKVIGYIBIBsSLXFxkRFu1J0tMnU9p+ETZTcG1r7AowMbnMstmuOWGWFmsuVCfG02pZnsywxWZehZbVSiXIEuXTzXnOxW3CVE2XZSg3gA4i2y4AizQzpWdpkxmNpdkWWu/i4scw8lyQAORY1i8yXXrRRk1jHCX4SzIFAucVg1wMhZrgnZnENq/oMzZ5nOLIhyUjw2XLLlA3xu8+nBJYKvCYCFYgZbSoB3cbOM00Y4wBL8dAFmLvVx4YI3G/rjjXm4QvFGnCUozqed7dBwBB2g4KFDHwYhrpU2kTfNvl+4YdCG2lB3Cb5p/ZMWhuis/S/0aPoc9yk+al/hiBHGhD3CT5qV+GIEOjzYw14z0dU+aPtLGfVqk1ygfRz+II0PXUf1fU+aPrEZ1pG3bqf4dvT3QRMfdj8kT+nn8DnD/AOIjtDkEO+55jnnsDhBPVDyom4UY7wrH7iQPuhtoZSJEu/zQdu88bLrENRGtETmq2s4o2EidbtZm7m/iXOZlt+wTsO6D13rqkVncpUxkMqnwTEAKtgmGcCWwsLhwPREXMRWuGzByIIuDzWhXROm6mj4slhMlD+wmHwfImDNduw5RxlS6o1U6/SRFvVVxUrwNQRgmSvBGaTJnCuPgcuPneHM+s0g+O8qfx3mO2WRaZK4FrASN6bouVP2SpP8AbS6iU3kcIvoeXfL0Q7bshUVvhXPMJU6+WXzI4a/aa1KPcz6qbSDAHgp2JTcDCxu54K1wJIuO4pkTu2xqVTplZFOJ1VaWcCYl290Ki8tR8psWVvyiBruyELWp5Mxzueb3JOrNz0WHTFXqZ0ydM4Se/CMPBFrIg5ETYvTtPLE8ty6HOVeMdnqL1ekJlRMadMGEkYUTbwUoXITyiTdjy9ERdBcTJ67hMDD99FJy9ESANsoYyfjU6+WJJRA5QMQ9eUakrKxhcs12xLWWUVkNs2oRmPnryRN0vgL5I9UQesSd7t5SfiLE7TeAvkj1Qn4nvEf8F2kKCDgoMwoPQhgwIIQYgAEFBiE5ktRTvVzlZqZGwiWjBTO42FphbaZYOQUZtbPKOlOlKo7I41qypRuwCoW+HEt+TEL9V47MdUWvWjiCO1Flyr2u0uUG6cHhNlyEnmiU0poBUThqW7ySoYy1JaynPhZOZuOVOQEixFo1TwbS0epkp8QTfmRDu4A3+gXJ5gozJ6IWk6MmPiAnUqTENnkzGYNLvmqM6m2PeQBle1ztiu19f30mCaikIbOFZ+DJDANdfBJuoBPKSbRNavVcxUkIRRzONZ5CyC8wgZs0udNa0+ZcG4BO3K9rR0pUIKN57s54jEzcrQ2XUc1NBNklRNEuz+C6PiUkWOG7AEMRmOWD0VpedSl+DSXMR2xkMxRwxABs4BDLkLXGUWzTOj+Ep2WWoDDC8tbAAOpxqthsvmPTGe6S0wJbCWEbhSbCUylGXK5LX2KBbMXis6UoSTpLcIVo1INVntqW1df1UjhpE2UpKgzMUt1QsQoJKkMBcjO0WaZPVbYiBfZ+0eYbT6IxjSunlsZM3uZZRib4QBCbEqq2JY2yBty3yg6nssmWtqSUQ2w1E9hMmt+6OKB+zsHJGunGo150Ya06Sty3dGyTMTLxTguM2sMQF9wOQPOeqKRrrrBQU0nggwacpLIsoh3WYc2aY53NnixEk35ssp0vrPWzz3xOnEH5NyiehVsIho78pdTNzesTXqGsE2WkxdjKD0HePQbj0QteKnqJpMGW0k7VJZedW29R9cWu8Ia1PlzcT01CpzaakdXhtpM9xm+ameyYcQ30j8DN2fBzPZMUjujpP0v9GgaCykSL+JlfhiBBaG+LyL+JlfhiBDm55ywjrmO8KnzR9YjOdKjv1fMzPT3QRouuv/p9T5k+sRnOlT34nmX/ABFi0feh8kTX/Xn8HVahaXMUbSjgdJUgeuDkG0tBbCQii3PYQo3N64In0w2EF+hwTeCgsXJ98C+VyQAN5IA9JgDcItHaiEBMxfBpMmDllyncfWAsYcvJmr4UioXLaZLkfwgxXMu50VOXYMDfB2hKmq1ckKQxG0A5jpG0QreC5S1tzq8NhIYzxMsMPBYTylsQOY5s8+eFsUdI8BKI7WP4u3lJ7YiapPAXyR6ohNZD3u/SntCJujHc18keqE3E/wCJ6Lgu0ha0FaOoIwoPQhQBBwIAOXvY222y6d0d6eo+F0PS4FZ0USmmKgNyFRxew5HtfpJ3QRMSepmkRLZ6ZzYXaZJJNgUOcxBfLisb9Dc0bcJNRdhdj4txTMqNYrkNMJAuUVbiyDdY7zn4W7msAbrqBrQEbtKc95U0HgpitbCXyw4vk4uNzq19zCGPZD1O7WfhpK9xmNYi2UpjmVtuU3y5DFUWhVmWVIVnmsRhsTxWvmAOUkbPVbNw0pIR6xZpWkdBrSTjLlqBJmLjXmYWWahJJLDMML/OaGs6TiAFytiCpGRVh4LKdxES2lKabLo6YVLiZPWaAW2GzJMBUsPCYLa53kRGQlxXlndD/BvPTs+hKSdcZ0u3DIs1AOM6cWZb5xQ8VstoBB5oqOntYXn1RqMLGSy8FIT5ZBzDBeRze+8CJpv+7/fGbV2kmlTSJJ4i4hLLWYqhO0X2XzseSNmCqOd1LoL+I0FBLL1HekUZ+FCTU4S5aZLAIYgfID/KAA2dMROjKWW5bG4BA4ik4Q55C1shCY0i5miaxuwYE7r2ytYc0JVUrjXAKqxxKDnxTfYd9oZilK2h3WVcxuI7Gy5Bb3A5AOWGwMdKl946TlAKchv0XgsWTSHeh9IGTOSYNxFxyqcmHVGqI9wCNh2dEY+F3RrlEmGWg5FX1CFPEEtGOeGSfmXQXBhHSHwMzzcz2GhWEq/4GZ5t/ZMLY+pDeezL5oj4tI8zK/DWCjnQp71keYk+wsCG550413/9PqbeKb7iIzrSY76ln+4me2nvjRddh3hVeZf1iM70mnfUo/3MwfxpF17sPkiX09T4F7xyYHPHE9yBxVxMSqovznY2VfSSIbHn0rvQVoaN58wS5S4mtck+Ai3Ixuw2DkG07OeLvofU2TJAZ+7zfnuAVXyJfgoOs88PNXNBrSyQm1ycUx/nzDtPkjYo5AIlDGKpVctENKVGMFfqcgx0I4jsxnNJGaW0DIqPhZaltz+C45xMGcUjTmr0ykN7mbIOyZbjJyCaBlb9sZcoG2NHJzgmQEEGxBBBB2EHaCN8XjUcTnOlGaMoMHaH2ndEdrTigvwbXaVzC4xSz5JItzEQyCxvi7q4rlBxdmRmsB73fpT2xE9RnuaeSPVEBrEO4N0p7YifpfAXyV9UJ+JdD0HBv5CwMAwV4F4UHoA7wQ9MCBo6VwlUoKq8qULzlYiwE3EktsPysJF/3hHSnTzyscq1VUo5hnVaXlS74piggXsCCd2wDbttDCdQvU5zO5IDeWtgXLbnmfNH7MWOp1PqBUZmXUSXQqGwLLmUtmLS3TDbEwJ2nwrWJzhtOltLcypmUxQCQDdWBvZ0PISD0HKNc6XJWaOv5MdOuq7yz0/Hcm6HWOTUyTT1eCU7KyFWsEmbg8pzlz2vcGC1f1eo9GqZhmIWIzmuyghfmoBnnvIzNz0RATZQYWYBhyEAjqMJyqGWh4qIp5QoBiFi7KxSeAvK6Y/0xpbtmaGAIlICJYYWLsRZppHyRbJRyEnfDWCMM9JVpQKijjzCQt9igKSXPMMukmOHmrTSNnlw9NtvREfpTSyzFZFJCcbhH+ci+EqH5VzkTs2xQ6udjdiMgSbDkXKw6rRJVdUEMp5ZywGWynPYxDgjnBJ9MRk4KXPB3wk8UHbYnIdeUPaVKNKOWJ5qtXnWlnkKUNHwjhSwUWJLHYLC9ucm2yHg0xdVRpUt1QcUkG9gN9jbbnHE6RhIkrmyqzTD/eWO/kUZdN4j5W2w35D05R1OG+5LDTzlSRLkgIF/s75E2yucoPTVaWd1xBFwKQoAFyVViMhfaTCU6gMtKhTa6mUMtmZJ/Iw00g15h6FHUoiWyEuo4p5STKiUqeCeCB8rLHt6DGoCM91LocdQH+TLBb0nij1xoIhNj53mo9j0PDYWpuXf/wADvCdae5TPNv7JhSEa0dymeQ/smMEfUhlPZl70MvesjzEn2FgR1oQd7SPMyvw1gQ3POieux7wqvNP6xGeaRciqlWNjwUzPnxJ1xoeu/wARqt3cZm2M60oe+pPmZntJF17sPkrL6efwLE/nD/VWm4Wvl3FxJlvN/fPc5fViYwzygatVM5dIqsgIeESWHD3+BUuzlSNjZeqGVR+ViagvOjVRAYwAIJzC+43RmnZB1ir6acsyWeBpzxUPEYTHFy2O4uLgZCLdqtrjIrlPBMQ6gY5bZMvOBc3W98xEd2SNCzJ9H3JTMaXNWYZYvd0UEMBbmMZLo2dP0fUypyqytYPgO1pZuGRhuvY9QMdFFSRVuzPQoOcAw2oK1Z0tJqXwzEVxfLJhfZ93ohwDHFl0V7XqQDS4xmZLo/PgJCTB0YWv6IphEXDXStdZTyyimTMpqjFMLcZXWWWVAtt9vuMU2W/FF+Qde+NdB+Uw4tLMRmsY73bpT2hFgpxxF8kejKIHWL4s/SvtL74naQ8RfJHqhfxL+I14NtIVEHBXg4UHoBKpBKMFyYqwHTbKJXse0UpFmlTx8dyhUh5Ssq3U3PGUlduY64jzHDqQwdGZHXwXU5jm5Cv7Jy9caKFbluz2MuIoc1XW6NFiidkUYHlTUfBMwTA1wCnArxgWBzvjIAI5THS63ViixlU84/PxtLv0pYgH0xS+yJpKfUzEYyWlqJYUhWxqSGZtoHONo3QxpzjJ2dhPUp1YK6T0I79KnCFjOmE3w2wpnYbVuOJ05nmERp1hnBSFmTRia9sRNhu43hXPNDCjpDNdUG++02y3+qCmh0mG4ZGG7YRuHqjbyodIoxc2f3P/AGTkjStTeXIaYeOwxDa4U/JLbsrxxcrNmqS1uOkslicBI4QEHnwjriFp5+FsW/jdZBF/vjqbXMVVTbik2Ns9lhc77DKLRhGOyKzlOWjYdfODtjFgWUFhuDbG9V/THdA2C80i+AjCDvc7PQNsNDs/KDLXAHJyDftJ+6JKtCkuqIDMDx2yxb7G+I+nZ6YSlvYg8hB6jeCtBMICSQRu95tzm0yXlfaLOSeeGJMLG2C+V8drnba17DmzhKAhaFp1Abuk0fsL9zRdxsjP9R5lqkjllt6wY0C0I8arVT0nD3eiv2wxCNd8FM82/smFrQhpAdymebf2TGOPqRtn6WXzQQ71kX28BJ/DEHBaA+KSPMSfwxBw5POCWvI7wq/NPGd6U+MSfNTPaSNE16NqCr80/rjPdJjviTnnwU31y4uvdh8kS+nqfB0L7Yeao1SrpNAwzaQ6BjsxscaqOcqjQ3tEdIlszzWU4WWanBtfwXlAWbrNj0QyksysJqTyu5symAwiL1c04KqSHthdSVmJvRxtHQdoO8RLAwucbOw2Uk1cK0VTsh6qmqk8LJFqqSCyEDNwNsu42m2Y57RbIF4FoS1cZ6Ims8iUzqUdpaFkIsVYqLgjdY3hyVju8Jk9XqtvirJKn2TWUUNjcsZsvCAc7AkzPRwYe/SIq8sg5jMHP0HMQ91j0uKuaWU3lIrJK3YybCZN6DYKDyAnfENomdeTL2XAwm24qSpz37I20ouMdRbiJ5padBvrIe936V9tYm6XwF8keqITWRu936U9sRO0x4i+SPVC3iX8Rxwa1pCoEAQRYRzwyj5S9YhTZnoMyOxBXhI1ssbXQfvL74TOlZXjZf1198Tll2KucV1HEC0Mm01IG2dK+uvvjk6ep/HS/rCLKnLsyHUh3X+xhpvVNJxxyyJczbcZBjuvbYecRXNL6MqCoM6SxZcuFSzYhuDAbekRcDrHTeOTrJ9Qjj9Jqfxv8Le6NlKvXpq1rowVsNh6rzXSf4ZmTCCtF70lUUE48e+L5yo4brAz9MM6SXQS87TJh5XlubejIfdG5Ym6u4u/6F0sKlKymrFepdDTHThPBl4kUE7WLNh4o32iR0hTS5HwRv3CYMV74nLBDzbzsia0np+Wwl4VmcSYrWMuykWKnosDeIanpgWOLDhlB2YHPIT2Nrc9hHahNzV5KxkxMI05pRd0QE6XhOHky9O/ZzxzbOOnXLFawN7cnOPvEcCOpQXZSEXkZmO7dYHnvnCa5kADabc55oPGWsBnYmwG3M80SOjwaedLeYFJv8GWFxlkW+bt3xEtE2iY2zJMuGrOrop1xN8Kwz/ZG3CPTtMT0VVtcG+ZJHTNvfqEJtri+7gPrOfVCOdGrUlmZ6GGKw9OOWL0RbwYQr27lM83M9kxVv0ymf3PVMMIVGtc1kcYkzVhlLfYQRkTs2xEcLUvqTLHUmnY2/QY72kcnAyfw1go51ea9JTnlkST/LX3QIYCkT17+IVnmpn3GMvbSYnVEoYSLS5m+98090ahr6O8KzzM31xkGjj3zL83N/yx1gk6kX+zhUm1Tkl1LNKXnt/5hhoj4O+9mmMec422wvUyyykBihPyha4PpgpMkSwFXIKAANvpvDAUC1PPmSZomyGwzLAEHNJq/MmD1MMxF30RrnJnEIx4Gb4tyBc78D7Jg6M+aKKJkcTZKuLMoYHcQD645ypKWp2p13A1yObxktO0yV8DOnyhyJNbCObA1x90LHSVScjVVJHnAvsgRx5DNSxcTS9I6UlU64p0xZY/aNiTyBdpPQIoun9ZnqgZaBpcg7b5TJw5CP7NObad9ohlkKGxEXbe5JZvrtcwoxi8KKTuzjUxLlogwvIAAB1c1oaaMSwmD5s5+bIkEZbtph2DlnDKRxaiZf8AtFlsDuuoKt/l6472MyfcR1lXvZ/3faWK7MpiT4PXNaLJrK96d7n5uX76xDsYxYnRo34W2VjLtP8AYT0uxgu0f2JX8Rh4Jg5R1++OGnr85esfmYy3Zp0EO0f2ZP1CfzjoUDbuD2Xyl7uuFe20+cvWI4Nenzx1wXkT5TntNvnL9msGKVs+P/AvugzXJ877j7oHby/tfUb3QXkGgO1j4xv4fdAFMfnv1j3R2K0blc/uGOTUncjn933mItInQBpuVn+tBGkHK/12gdsnxb+kqPzg+Gfxf8aweZEKwnNo1Cnwjkfltnl0x09E5luEaUzTMDNxwrBQLlbHZmb+iE501rWZbKTY8a/FALNu5B98RpkFpgWwxGXe3KzKW/ONdBO15GerZjefLIIViuWXhBgOU3GUJDbuh6s+V2uVK91xEqw3LYeFzbcoY3juVRIS9J4RYXHMoEsHpI4x6xCc3SBYoSiBU3Ktgb7bk7T0wzEPJbd7nnnL9yE/nEb6EaLUnEtYEAWIuNm+FVUWJysMojNFEtLtjK4crADZt3iHfa5+e/WPyEL5Rs7XNiloODCc7wW8ltvRCQpNvGfd8sxxMoVCtmx4p2sTuMQkr7kNs3bVnOipr/R5PsCDhLVUntGm397yvYECLssda9jvGsH9zN/OMWl1DJMWYqh7KwtiA2gZ3PRG7ax6OM+RUSlIUzEmICdgLXAJjOh2L6rLulN1zPdHRNrVHKUc2jK0dYJviR9oPdHI09N8SPtOboiz/qwqvGU3XM90Adi6qO2ZT36Znui/Nqfg5eHh2KuNNzM+5D7T/aC/p+b4kfaf7RZ27FtXum038zZ1QD2LavxtN/M2dUHMn3QeHp9is/0/N8SPtP8AaCGn5viV+0/2izfqtq/G0v8AM90H+q6q8bTfzPdBzJ9yPDw7FZGsE3xKj/mf7QP6fm+JT7Q+6LMOxbV+Npv5nujlexdWeMpum8zP+GDmT/BPIh2K5/T07xSfaH3QP6fneJl8vhno5Isn6rqzxlMPTM90Adi6r8bTfzPdEOpUBUKfYqdfpCbOlmW0uWobDc42NrG+y0NRQy/mCLwexfV+Nprf8z3QR7FlV42m6e6e6KSc5bnSMIxVkilLRy/mL1COu1l+YvUIun6rqrxtN1TPdBfqtq/G038z3RXI+5cp3AjcAPQIO0XBexdV53m038z3QP1XVfjabrme6K5H3JuVCBeLf+q+r8ZTdcz3QR7GFX4ym65nugyMLlS2wLRbv1X1fjKa3TM/0wD2L6vxlN1zPdBy2FyomCAi3/qvq/GU3XM90dfqwqvG038zL7ojlsLlErb2a23AVHTMdU9WKEgvf9hsViB+4hH5Rem7FFUWDcLTZMhteZnhJIHg8p+6Cl9iWqE5pvC0xZseXHsMYIuDbO14202oxszNOMnJsyxlAC8pBJ6Q1hHAjRx2EKnx8jbyPs6oH6kanx8j+P1Wi+ePctkZnTqMrcgJzvmfVCzv3JRyux6gq++NA/UhU759P1TLeqFH7CtSQB2xIsL2Fnyub8kRnj3DIyh6Dfjkco9UTRMWWl7DVTLbEJ8g5EZiZv6BDwdiyp8dT9UyMtWN5XR1hexTxHE/wW8lvUYuf6rKnx1P9WZAbsU1JBHD0+YI8GZyEcsc1B3LO5etVltRUw/4eT98sQUO9E0PAU8qUTi4OWiFuUqtr2gRLLD+omcdh+0fWY5DQIEXW5VgxQMUFAi5CDLQMcFAgJOrwA0FAgAF4O8CBEMAoK8CBFQDxQRgQIADvAJgQIADvAvAgRDA5JgHZAgQAGDBmBAiQCtBiBAiAOYBgQIlAC8AQUCIAMCATBQIADMHAgQEoImAIECKsk5aDgQI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6" name="AutoShape 8" descr="data:image/jpeg;base64,/9j/4AAQSkZJRgABAQAAAQABAAD/2wCEAAkGBhQSERUUEhQUFBQWFBQXFxQYFRcYFxQUFxUVFRQUGBQXHCYeFxokGhQUHy8gJCcpLC0sFx4xNTAqNSYrLCkBCQoKDgwOGg8PGiklHR0sKSksLCosLCwpKSkpKSwpLCwsKSwsLCksKSwsLCksLCksKSwpLCwsKSwsLCkpLCwsLP/AABEIALUBFwMBIgACEQEDEQH/xAAcAAAABwEBAAAAAAAAAAAAAAAAAQMEBQYHAgj/xABTEAACAAQCBAYMCgYIBQUAAAABAgADBBESIQUGMUETIlFhcZEHFCMkMlNyc4GxstEzNEJSVJKTobPBFhdigqKjFSVDY3TC0uFkg8Pw8TVEZZS0/8QAGgEAAgMBAQAAAAAAAAAAAAAAAAUBAgQDBv/EADARAAIBAgQEBQQCAgMAAAAAAAABAgMRBBIhMQUTQVEUIjIzgTRSYXFCU2KRIyTB/9oADAMBAAIRAxEAPwDSKmqWWhd2VEUXZmIAA5STEV+mlF9LkfaCEdex/V1T5A6saXij6S0xLlPgwOzFcVklhuLewvstGCpNppJXbN1OmpxcpSskX8a50X0uR9osA65UV7dt0/2ixm51gX6PP6OCUfnAfTwGfas/7Nb+uIvV+xkqNH+xGkHXGi+lyPtF98F+mlD9Lp/tF98Zr/T4+jT/AKie+A2nl+iz7+RL98H/AC/YybUP7EaSddqH6XI+0X8o5/Tih+lyPriM3Gnx9FnfZp74M6fAHxad0YE/1QXq/Ywy0P7EaL+nND9LkfXg/wBN6H6VJ+tGdDT/APw0/wCon+qOxpwfR5/2af6orer9jDLQ/sRoY13ovpUn68czdeKIIzCpkmyk2x7bC4Hp2emM/wD6cP0ef9VP9UI1WnTgYdrT/BbcmWR54lc2/oYZaFvcNEpNM1TypcwpRos1FZA0+YDZlDAZpmbEbIctVVewrRhrbOHm3PQODvGba9t3roc3B4qek4ZG89ETOtVSqafoWdlRRLPGJsLXnbSeciNCjoZblvarrAQCtGCdgM6aCeWwMvOOmqqsDjJSAk2F58wA8gzl5mKRr3Xym0joyYJksyw5JmYlwACYtzjvbKHHZLrFnSaabJZJsuTVo0xkYOJYIyLYb2GRiMuwXLj2xVfMpb+emdduD2beqG9LpWfMuENE5BzC1DuR0gJcRGzqqVU1FYUmXk9pLKadLDNhYvNaykDjEKwJAvtiuaDmT6WqpJfCUdZKdxLltLRBOlS8Ob8UBlAXbe4gy3IuXiXW1L3w9pthJDWnTDhIvcGyZRzS6VnzLhGoXYbQs92t04VyjNqGRONFpcScWPtrjBcmMvE5mAWzPFhaabzdD9pYDNWUvCcFbIYkxCbhFwLYr4oMgXNFWtqSzIO0yy54ROmYgOdcFxHM3Ss5VDM1CqseKxqHCtuNiVsc+SKfXaqTZlTVVlFMKVcqsay3GGaglyzgsdhzO3I7MoYpozhaeimLVSKepSnmdznqplMrTpmL4QFQQbg5HK3TFsqJ1L1pPStXJkvO4OlZEls5AnTLlVFzY8HY5CF5OuFGVU9tSBcA2M1LgkbDntitavVzzdEVIeXLQIlTLRpQIlTVCE8Ii7MJJOzKI2RKUKvFXwR8kcg5oyV6qpdDXh6DrX1LwdcKP6XT/ap74Ia40f0un+1X3xTMA5F+qI4wAbh1CM/i12NfgP8AIup1zo/pUj7RffCf6a0X0uR9oIpVRORBdyijlNurnMMm09Tj5acl8LW9mLLEZtolZYOMd5o0L9N6H6XI+uIB12ovpUn68UalrZUwXlsjdFvVDjDzCKvE23iWWBT2kXFtdaL6VI+uIH6aUWztqT9aKfhHIOqAFHJ90R4v8FvAf5Fu/TSh+lSPrx1+mVH9Jk/WzioWhhp0d7zfIP3EGJjirtKxWWBsr5jW6H4RfTn+6YEcaKOcvyR7BgQxjLQVyWpBa+MBo6pv4se2kZ3pBu/emmH4hzvGi69rfR1SP7r/ADLGc1479sdna4H8wxEfdj8hU9ifwOcUckx0uXVBXhqIgXvHEhXmsUkS2nONoQCy+XMPFX0n0RI6A0C1W5zKyEa0xxtdtplITsNjxn3bBnF4rK2RQyVAUKL4ZcqWoxTHtfCo3mwuWOwZkxnqVbaI10qF9ZFVpdSJ5TFPmypNgTZFaaQAL5scIv0CGuiNArVX4OonIcCTF4WnlgTJLkhJq4XvhJU7bGCOtukaprSuCpkJFrATHN1LjEzcUASwZhIFsJXbiEQur82upWJlNKPCsCyvLFip4NksRYqvfCcUWAxHkjlnl3NKpU+xYK3VCql3Kqk9f7slX6eDfb0BrxDhsz02IIsQeQqc1PMYu2reuq1DmTNUyZ4vZCbrMAvcyybEkWa6nMYTyQ70/q0lSMQsk4CyzbbQPkOB4aHrG47otGs07SKTw0WrxKAEgTRdbcuXXlHbSWDMrqVdGKul74SLHaMiCLEHeDBHmjRe5hacXYbVOnqqnp5YEyU6SuDRFenRrC4UZnfbfEvN0nVTLF5sl8vlUkprXztxiYresPwDeVL9sRYZB4q+SPVCjHydNrIP+FQVZSz6nTVdSbXmybLfCO05NhfbYbvRHUrSNYoISfLUHaFpZQv0gbYKBC3xFTuOvCUvtFJemK1RlUoANgFNLFuoxyuk6wElahATtIppQJ9IzjmBB4ip3DwlLsLLpqtGypS9737WljPrjldK1gvhqEBO21NKF+m22EhBmDn1O4eFpdhT+mK0bKpbnMnteXnsGfVCc6vq3Fnny2F7gNSymAO3IHIQIEHiKncPC0uwJ9fVvLaW1SMDKVIEiWOKQQQLbNsEgsAOQAX9EHAjnOpKfqOsKMIelDTSOlEkrimG18gNrMeQCIOo07Pcng7IN1hiPTiOV/RCOlqjhKhgbcQ4EG07FJPpLQzlK6TOPwyczXTEL2yTLK4tzxuo4dJXYpxOLk5OMXoJTpzl+6lpjjeQSR0ZADqhOfKe9xccXilWN/SpyhxNzuSbZ7d9juEcpNU3C7B022nrjRe2yMGr3GROEY3DY1sLqbdDXiy6C1nDKBObK9g5GfQ9th2ZxBsgsRe+3by8whjS07yyRuKkjfmtja33REoRqR13OtKrOjK8TTbwLw3pJ4eWrDYyqesCFrwnatoejTukzsCGOnPi07l4NoehoY6ZJ7Xnbfg29UXp+pFZ+lmqaIPwfkr7ECC0QcpR2cRfYgQ5R5uW5E68D+r6nzX+ZYzrSHxwf4f/AKkaLryL6OqfNH2ljOdIgduL/hz+JFo+7H5Cp9PP4HFoSmh2KpL+Ed1lp5TZA25hc+gwpvMSOqkoNpCSNuBJ0w9ICy1P8xoZzdotiSms0kjQdGaPWnlJKliyotucnex5ybkxUdcKB3qThnFLyKeUVwI1kn1PBTcJOakgAm20C2yLvaKrp9u+tmWChz5e/hnzQvWo3aK9LpZwlO/bHGNLWzCOBl7eHEp1HICqoBbYEUDIQ5r9CTMUwdsse71Ms2lSxxRQoxtkbXEuWLbrXELsBwDbfiNbmd3fgiSq249Rl/7qr3//AB4ziSLFUqaKY+J3nOWA4QELLBExpFPUXBC3BxucxnmfnNfVLRnbtxGGzIA//SpB+caIxzPSYiRaJUdedFiy1IFsFkmnZeU54rHlwOb+SxG4RVbxpelpSzJMyUxHdJUxQCQCbqcwNptGZSs1Q/OSW1+XEob8zHei9LGLFR1UiO1kfuD+VL9tYnKYcRfJHqiD1lI4B7cqe2sTtOeKvkj1Qv4nvEbcF2kKQIBgsMJz0IcCAIBgJBAECBAQAwIEAQEgtB2giYAMBAx1T0OG0wSwuqS3nC4y4Riq357Yr9UWfXbVtOAqKlVJnkS2xk5oqsuILycS8Qsqt4Cck0lhLKvJmEHjKk21nT9pXVT6Yvujp0lkCy2VxgDWx4yVNs2xEnO+YO+8OaE80Ezz+KpZKjXfUwGdUggqciCMucbvXHdOLC1rZ/d/3nGgaxdiThajhaeYJaG15ZDZEL8luc2Fjsis6waIWmSWeElTCZnBMJRLDhAgZgQWJDK1lNrXBvaOko6aGRablbnTzLZVAuWa5vDiZUjhAnMb83JHFTcTEsuZyuRszz9MRs+ZhmksN537Ru6BsiIxUgvYvmqr3pUvysB0BsomDDPQsgpTy1OZCDZz529F4eQnqO83Y9NRTVOKfZB2hrpb4vN82/smHYOUNdL/ABed5p/ZMVh6kXn6WaZofwZXkJ+HBxzoY9zk+bl/hwIdI80yL16P9XVO/uf+ZYzrSXx0cna//UzjRteT/V1V5o+0sZzpLOsX/DnP/mZxaPuw+QqfTz+Be0NJVKZ1bTyeMFmnCxDFSER1mtYjfaWR6Yc4YjhUslRw6AlqZpZA5Rm05ctpKG0Mp6piak7STNtil641cxKpcErhAUo78cLhtW3TaM7sMPNe8XCjq1mosxDdHUMp5iLiK3rCe+dl+JRf/vEYFuNd0VptIzzIbvYAdpVWZnDwTVjEbBdoawtv2gw9rq6qxVF6ZAO2Kwnu4Nj2lYjJMxhzB37LCO503vZ8/wD2dcdm4Vy74faUmG1V/iK30f1eDEsCtzp8/DxpaAMwGUwsVXgKFTbi8bi4Tt2k8kam97nluYzvSC8Vd13+/Bo0CNEbb6YiRKITWbR64BUhFadTBpks5glQCZkvoZQw6bRQpagLLHJLlDLza3i7661wWRwV855wEckoZzm+pxRzuIoFARgIHyXmIByKrHCPQCB6BHagupjxT2Q11m+Afba6W6MYidpvAXyV9UQOsfxdulN9/lrE9TeAvkj1Rg4nvEa8F2kKQIEC0Jz0IIEGYK0BKBAgWgQEgMAQLQcABQYgCCMQQKUMmXMqJaTWRUW00hmA4Qo1klgHbxrE8wi96Mp5SSlElFSWbsAosOMcRNtxJMZ3VUomKVIGYIBIBsSLXFxkRFu1J0tMnU9p+ETZTcG1r7AowMbnMstmuOWGWFmsuVCfG02pZnsywxWZehZbVSiXIEuXTzXnOxW3CVE2XZSg3gA4i2y4AizQzpWdpkxmNpdkWWu/i4scw8lyQAORY1i8yXXrRRk1jHCX4SzIFAucVg1wMhZrgnZnENq/oMzZ5nOLIhyUjw2XLLlA3xu8+nBJYKvCYCFYgZbSoB3cbOM00Y4wBL8dAFmLvVx4YI3G/rjjXm4QvFGnCUozqed7dBwBB2g4KFDHwYhrpU2kTfNvl+4YdCG2lB3Cb5p/ZMWhuis/S/0aPoc9yk+al/hiBHGhD3CT5qV+GIEOjzYw14z0dU+aPtLGfVqk1ygfRz+II0PXUf1fU+aPrEZ1pG3bqf4dvT3QRMfdj8kT+nn8DnD/AOIjtDkEO+55jnnsDhBPVDyom4UY7wrH7iQPuhtoZSJEu/zQdu88bLrENRGtETmq2s4o2EidbtZm7m/iXOZlt+wTsO6D13rqkVncpUxkMqnwTEAKtgmGcCWwsLhwPREXMRWuGzByIIuDzWhXROm6mj4slhMlD+wmHwfImDNduw5RxlS6o1U6/SRFvVVxUrwNQRgmSvBGaTJnCuPgcuPneHM+s0g+O8qfx3mO2WRaZK4FrASN6bouVP2SpP8AbS6iU3kcIvoeXfL0Q7bshUVvhXPMJU6+WXzI4a/aa1KPcz6qbSDAHgp2JTcDCxu54K1wJIuO4pkTu2xqVTplZFOJ1VaWcCYl290Ki8tR8psWVvyiBruyELWp5Mxzueb3JOrNz0WHTFXqZ0ydM4Se/CMPBFrIg5ETYvTtPLE8ty6HOVeMdnqL1ekJlRMadMGEkYUTbwUoXITyiTdjy9ERdBcTJ67hMDD99FJy9ESANsoYyfjU6+WJJRA5QMQ9eUakrKxhcs12xLWWUVkNs2oRmPnryRN0vgL5I9UQesSd7t5SfiLE7TeAvkj1Qn4nvEf8F2kKCDgoMwoPQhgwIIQYgAEFBiE5ktRTvVzlZqZGwiWjBTO42FphbaZYOQUZtbPKOlOlKo7I41qypRuwCoW+HEt+TEL9V47MdUWvWjiCO1Flyr2u0uUG6cHhNlyEnmiU0poBUThqW7ySoYy1JaynPhZOZuOVOQEixFo1TwbS0epkp8QTfmRDu4A3+gXJ5gozJ6IWk6MmPiAnUqTENnkzGYNLvmqM6m2PeQBle1ztiu19f30mCaikIbOFZ+DJDANdfBJuoBPKSbRNavVcxUkIRRzONZ5CyC8wgZs0udNa0+ZcG4BO3K9rR0pUIKN57s54jEzcrQ2XUc1NBNklRNEuz+C6PiUkWOG7AEMRmOWD0VpedSl+DSXMR2xkMxRwxABs4BDLkLXGUWzTOj+Ep2WWoDDC8tbAAOpxqthsvmPTGe6S0wJbCWEbhSbCUylGXK5LX2KBbMXis6UoSTpLcIVo1INVntqW1df1UjhpE2UpKgzMUt1QsQoJKkMBcjO0WaZPVbYiBfZ+0eYbT6IxjSunlsZM3uZZRib4QBCbEqq2JY2yBty3yg6nssmWtqSUQ2w1E9hMmt+6OKB+zsHJGunGo150Ya06Sty3dGyTMTLxTguM2sMQF9wOQPOeqKRrrrBQU0nggwacpLIsoh3WYc2aY53NnixEk35ssp0vrPWzz3xOnEH5NyiehVsIho78pdTNzesTXqGsE2WkxdjKD0HePQbj0QteKnqJpMGW0k7VJZedW29R9cWu8Ia1PlzcT01CpzaakdXhtpM9xm+ameyYcQ30j8DN2fBzPZMUjujpP0v9GgaCykSL+JlfhiBBaG+LyL+JlfhiBDm55ywjrmO8KnzR9YjOdKjv1fMzPT3QRouuv/p9T5k+sRnOlT34nmX/ABFi0feh8kTX/Xn8HVahaXMUbSjgdJUgeuDkG0tBbCQii3PYQo3N64In0w2EF+hwTeCgsXJ98C+VyQAN5IA9JgDcItHaiEBMxfBpMmDllyncfWAsYcvJmr4UioXLaZLkfwgxXMu50VOXYMDfB2hKmq1ckKQxG0A5jpG0QreC5S1tzq8NhIYzxMsMPBYTylsQOY5s8+eFsUdI8BKI7WP4u3lJ7YiapPAXyR6ohNZD3u/SntCJujHc18keqE3E/wCJ6Lgu0ha0FaOoIwoPQhQBBwIAOXvY222y6d0d6eo+F0PS4FZ0USmmKgNyFRxew5HtfpJ3QRMSepmkRLZ6ZzYXaZJJNgUOcxBfLisb9Dc0bcJNRdhdj4txTMqNYrkNMJAuUVbiyDdY7zn4W7msAbrqBrQEbtKc95U0HgpitbCXyw4vk4uNzq19zCGPZD1O7WfhpK9xmNYi2UpjmVtuU3y5DFUWhVmWVIVnmsRhsTxWvmAOUkbPVbNw0pIR6xZpWkdBrSTjLlqBJmLjXmYWWahJJLDMML/OaGs6TiAFytiCpGRVh4LKdxES2lKabLo6YVLiZPWaAW2GzJMBUsPCYLa53kRGQlxXlndD/BvPTs+hKSdcZ0u3DIs1AOM6cWZb5xQ8VstoBB5oqOntYXn1RqMLGSy8FIT5ZBzDBeRze+8CJpv+7/fGbV2kmlTSJJ4i4hLLWYqhO0X2XzseSNmCqOd1LoL+I0FBLL1HekUZ+FCTU4S5aZLAIYgfID/KAA2dMROjKWW5bG4BA4ik4Q55C1shCY0i5miaxuwYE7r2ytYc0JVUrjXAKqxxKDnxTfYd9oZilK2h3WVcxuI7Gy5Bb3A5AOWGwMdKl946TlAKchv0XgsWTSHeh9IGTOSYNxFxyqcmHVGqI9wCNh2dEY+F3RrlEmGWg5FX1CFPEEtGOeGSfmXQXBhHSHwMzzcz2GhWEq/4GZ5t/ZMLY+pDeezL5oj4tI8zK/DWCjnQp71keYk+wsCG550413/9PqbeKb7iIzrSY76ln+4me2nvjRddh3hVeZf1iM70mnfUo/3MwfxpF17sPkiX09T4F7xyYHPHE9yBxVxMSqovznY2VfSSIbHn0rvQVoaN58wS5S4mtck+Ai3Ixuw2DkG07OeLvofU2TJAZ+7zfnuAVXyJfgoOs88PNXNBrSyQm1ycUx/nzDtPkjYo5AIlDGKpVctENKVGMFfqcgx0I4jsxnNJGaW0DIqPhZaltz+C45xMGcUjTmr0ykN7mbIOyZbjJyCaBlb9sZcoG2NHJzgmQEEGxBBBB2EHaCN8XjUcTnOlGaMoMHaH2ndEdrTigvwbXaVzC4xSz5JItzEQyCxvi7q4rlBxdmRmsB73fpT2xE9RnuaeSPVEBrEO4N0p7YifpfAXyV9UJ+JdD0HBv5CwMAwV4F4UHoA7wQ9MCBo6VwlUoKq8qULzlYiwE3EktsPysJF/3hHSnTzyscq1VUo5hnVaXlS74piggXsCCd2wDbttDCdQvU5zO5IDeWtgXLbnmfNH7MWOp1PqBUZmXUSXQqGwLLmUtmLS3TDbEwJ2nwrWJzhtOltLcypmUxQCQDdWBvZ0PISD0HKNc6XJWaOv5MdOuq7yz0/Hcm6HWOTUyTT1eCU7KyFWsEmbg8pzlz2vcGC1f1eo9GqZhmIWIzmuyghfmoBnnvIzNz0RATZQYWYBhyEAjqMJyqGWh4qIp5QoBiFi7KxSeAvK6Y/0xpbtmaGAIlICJYYWLsRZppHyRbJRyEnfDWCMM9JVpQKijjzCQt9igKSXPMMukmOHmrTSNnlw9NtvREfpTSyzFZFJCcbhH+ci+EqH5VzkTs2xQ6udjdiMgSbDkXKw6rRJVdUEMp5ZywGWynPYxDgjnBJ9MRk4KXPB3wk8UHbYnIdeUPaVKNKOWJ5qtXnWlnkKUNHwjhSwUWJLHYLC9ucm2yHg0xdVRpUt1QcUkG9gN9jbbnHE6RhIkrmyqzTD/eWO/kUZdN4j5W2w35D05R1OG+5LDTzlSRLkgIF/s75E2yucoPTVaWd1xBFwKQoAFyVViMhfaTCU6gMtKhTa6mUMtmZJ/Iw00g15h6FHUoiWyEuo4p5STKiUqeCeCB8rLHt6DGoCM91LocdQH+TLBb0nij1xoIhNj53mo9j0PDYWpuXf/wADvCdae5TPNv7JhSEa0dymeQ/smMEfUhlPZl70MvesjzEn2FgR1oQd7SPMyvw1gQ3POieux7wqvNP6xGeaRciqlWNjwUzPnxJ1xoeu/wARqt3cZm2M60oe+pPmZntJF17sPkrL6efwLE/nD/VWm4Wvl3FxJlvN/fPc5fViYwzygatVM5dIqsgIeESWHD3+BUuzlSNjZeqGVR+ViagvOjVRAYwAIJzC+43RmnZB1ir6acsyWeBpzxUPEYTHFy2O4uLgZCLdqtrjIrlPBMQ6gY5bZMvOBc3W98xEd2SNCzJ9H3JTMaXNWYZYvd0UEMBbmMZLo2dP0fUypyqytYPgO1pZuGRhuvY9QMdFFSRVuzPQoOcAw2oK1Z0tJqXwzEVxfLJhfZ93ohwDHFl0V7XqQDS4xmZLo/PgJCTB0YWv6IphEXDXStdZTyyimTMpqjFMLcZXWWWVAtt9vuMU2W/FF+Qde+NdB+Uw4tLMRmsY73bpT2hFgpxxF8kejKIHWL4s/SvtL74naQ8RfJHqhfxL+I14NtIVEHBXg4UHoBKpBKMFyYqwHTbKJXse0UpFmlTx8dyhUh5Ssq3U3PGUlduY64jzHDqQwdGZHXwXU5jm5Cv7Jy9caKFbluz2MuIoc1XW6NFiidkUYHlTUfBMwTA1wCnArxgWBzvjIAI5THS63ViixlU84/PxtLv0pYgH0xS+yJpKfUzEYyWlqJYUhWxqSGZtoHONo3QxpzjJ2dhPUp1YK6T0I79KnCFjOmE3w2wpnYbVuOJ05nmERp1hnBSFmTRia9sRNhu43hXPNDCjpDNdUG++02y3+qCmh0mG4ZGG7YRuHqjbyodIoxc2f3P/AGTkjStTeXIaYeOwxDa4U/JLbsrxxcrNmqS1uOkslicBI4QEHnwjriFp5+FsW/jdZBF/vjqbXMVVTbik2Ns9lhc77DKLRhGOyKzlOWjYdfODtjFgWUFhuDbG9V/THdA2C80i+AjCDvc7PQNsNDs/KDLXAHJyDftJ+6JKtCkuqIDMDx2yxb7G+I+nZ6YSlvYg8hB6jeCtBMICSQRu95tzm0yXlfaLOSeeGJMLG2C+V8drnba17DmzhKAhaFp1Abuk0fsL9zRdxsjP9R5lqkjllt6wY0C0I8arVT0nD3eiv2wxCNd8FM82/smFrQhpAdymebf2TGOPqRtn6WXzQQ71kX28BJ/DEHBaA+KSPMSfwxBw5POCWvI7wq/NPGd6U+MSfNTPaSNE16NqCr80/rjPdJjviTnnwU31y4uvdh8kS+nqfB0L7Yeao1SrpNAwzaQ6BjsxscaqOcqjQ3tEdIlszzWU4WWanBtfwXlAWbrNj0QyksysJqTyu5symAwiL1c04KqSHthdSVmJvRxtHQdoO8RLAwucbOw2Uk1cK0VTsh6qmqk8LJFqqSCyEDNwNsu42m2Y57RbIF4FoS1cZ6Ims8iUzqUdpaFkIsVYqLgjdY3hyVju8Jk9XqtvirJKn2TWUUNjcsZsvCAc7AkzPRwYe/SIq8sg5jMHP0HMQ91j0uKuaWU3lIrJK3YybCZN6DYKDyAnfENomdeTL2XAwm24qSpz37I20ouMdRbiJ5padBvrIe936V9tYm6XwF8keqITWRu936U9sRO0x4i+SPVC3iX8Rxwa1pCoEAQRYRzwyj5S9YhTZnoMyOxBXhI1ssbXQfvL74TOlZXjZf1198Tll2KucV1HEC0Mm01IG2dK+uvvjk6ep/HS/rCLKnLsyHUh3X+xhpvVNJxxyyJczbcZBjuvbYecRXNL6MqCoM6SxZcuFSzYhuDAbekRcDrHTeOTrJ9Qjj9Jqfxv8Le6NlKvXpq1rowVsNh6rzXSf4ZmTCCtF70lUUE48e+L5yo4brAz9MM6SXQS87TJh5XlubejIfdG5Ym6u4u/6F0sKlKymrFepdDTHThPBl4kUE7WLNh4o32iR0hTS5HwRv3CYMV74nLBDzbzsia0np+Wwl4VmcSYrWMuykWKnosDeIanpgWOLDhlB2YHPIT2Nrc9hHahNzV5KxkxMI05pRd0QE6XhOHky9O/ZzxzbOOnXLFawN7cnOPvEcCOpQXZSEXkZmO7dYHnvnCa5kADabc55oPGWsBnYmwG3M80SOjwaedLeYFJv8GWFxlkW+bt3xEtE2iY2zJMuGrOrop1xN8Kwz/ZG3CPTtMT0VVtcG+ZJHTNvfqEJtri+7gPrOfVCOdGrUlmZ6GGKw9OOWL0RbwYQr27lM83M9kxVv0ymf3PVMMIVGtc1kcYkzVhlLfYQRkTs2xEcLUvqTLHUmnY2/QY72kcnAyfw1go51ea9JTnlkST/LX3QIYCkT17+IVnmpn3GMvbSYnVEoYSLS5m+98090ahr6O8KzzM31xkGjj3zL83N/yx1gk6kX+zhUm1Tkl1LNKXnt/5hhoj4O+9mmMec422wvUyyykBihPyha4PpgpMkSwFXIKAANvpvDAUC1PPmSZomyGwzLAEHNJq/MmD1MMxF30RrnJnEIx4Gb4tyBc78D7Jg6M+aKKJkcTZKuLMoYHcQD645ypKWp2p13A1yObxktO0yV8DOnyhyJNbCObA1x90LHSVScjVVJHnAvsgRx5DNSxcTS9I6UlU64p0xZY/aNiTyBdpPQIoun9ZnqgZaBpcg7b5TJw5CP7NObad9ohlkKGxEXbe5JZvrtcwoxi8KKTuzjUxLlogwvIAAB1c1oaaMSwmD5s5+bIkEZbtph2DlnDKRxaiZf8AtFlsDuuoKt/l6472MyfcR1lXvZ/3faWK7MpiT4PXNaLJrK96d7n5uX76xDsYxYnRo34W2VjLtP8AYT0uxgu0f2JX8Rh4Jg5R1++OGnr85esfmYy3Zp0EO0f2ZP1CfzjoUDbuD2Xyl7uuFe20+cvWI4Nenzx1wXkT5TntNvnL9msGKVs+P/AvugzXJ877j7oHby/tfUb3QXkGgO1j4xv4fdAFMfnv1j3R2K0blc/uGOTUncjn933mItInQBpuVn+tBGkHK/12gdsnxb+kqPzg+Gfxf8aweZEKwnNo1Cnwjkfltnl0x09E5luEaUzTMDNxwrBQLlbHZmb+iE501rWZbKTY8a/FALNu5B98RpkFpgWwxGXe3KzKW/ONdBO15GerZjefLIIViuWXhBgOU3GUJDbuh6s+V2uVK91xEqw3LYeFzbcoY3juVRIS9J4RYXHMoEsHpI4x6xCc3SBYoSiBU3Ktgb7bk7T0wzEPJbd7nnnL9yE/nEb6EaLUnEtYEAWIuNm+FVUWJysMojNFEtLtjK4crADZt3iHfa5+e/WPyEL5Rs7XNiloODCc7wW8ltvRCQpNvGfd8sxxMoVCtmx4p2sTuMQkr7kNs3bVnOipr/R5PsCDhLVUntGm397yvYECLssda9jvGsH9zN/OMWl1DJMWYqh7KwtiA2gZ3PRG7ax6OM+RUSlIUzEmICdgLXAJjOh2L6rLulN1zPdHRNrVHKUc2jK0dYJviR9oPdHI09N8SPtOboiz/qwqvGU3XM90Adi6qO2ZT36Znui/Nqfg5eHh2KuNNzM+5D7T/aC/p+b4kfaf7RZ27FtXum038zZ1QD2LavxtN/M2dUHMn3QeHp9is/0/N8SPtP8AaCGn5viV+0/2izfqtq/G0v8AM90H+q6q8bTfzPdBzJ9yPDw7FZGsE3xKj/mf7QP6fm+JT7Q+6LMOxbV+Npv5nujlexdWeMpum8zP+GDmT/BPIh2K5/T07xSfaH3QP6fneJl8vhno5Isn6rqzxlMPTM90Adi6r8bTfzPdEOpUBUKfYqdfpCbOlmW0uWobDc42NrG+y0NRQy/mCLwexfV+Nprf8z3QR7FlV42m6e6e6KSc5bnSMIxVkilLRy/mL1COu1l+YvUIun6rqrxtN1TPdBfqtq/G038z3RXI+5cp3AjcAPQIO0XBexdV53m038z3QP1XVfjabrme6K5H3JuVCBeLf+q+r8ZTdcz3QR7GFX4ym65nugyMLlS2wLRbv1X1fjKa3TM/0wD2L6vxlN1zPdBy2FyomCAi3/qvq/GU3XM90dfqwqvG038zL7ojlsLlErb2a23AVHTMdU9WKEgvf9hsViB+4hH5Rem7FFUWDcLTZMhteZnhJIHg8p+6Cl9iWqE5pvC0xZseXHsMYIuDbO14202oxszNOMnJsyxlAC8pBJ6Q1hHAjRx2EKnx8jbyPs6oH6kanx8j+P1Wi+ePctkZnTqMrcgJzvmfVCzv3JRyux6gq++NA/UhU759P1TLeqFH7CtSQB2xIsL2Fnyub8kRnj3DIyh6Dfjkco9UTRMWWl7DVTLbEJ8g5EZiZv6BDwdiyp8dT9UyMtWN5XR1hexTxHE/wW8lvUYuf6rKnx1P9WZAbsU1JBHD0+YI8GZyEcsc1B3LO5etVltRUw/4eT98sQUO9E0PAU8qUTi4OWiFuUqtr2gRLLD+omcdh+0fWY5DQIEXW5VgxQMUFAi5CDLQMcFAgJOrwA0FAgAF4O8CBEMAoK8CBFQDxQRgQIADvAJgQIADvAvAgRDA5JgHZAgQAGDBmBAiQCtBiBAiAOYBgQIlAC8AQUCIAMCATBQIADMHAgQEoImAIECKsk5aDgQI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22" name="AutoShape 14" descr="data:image/jpeg;base64,/9j/4AAQSkZJRgABAQAAAQABAAD/2wCEAAkGBhQSEBUUEhQUFBUVFx0aFxYXFxgdFhYYGR0VFxcVHBodHSYiGhkjHRgbHy8gKCc1LCwsICEzNTAqNSYrLSkBCQoKDgwOGg8PGiwkHCQpKiwwLCk1LSwsLCosNS00LC8pLCwsLCwpLDUsLC4sKSksNSosLCwsLywsKSwsLCksLP/AABEIAKwA2AMBIgACEQEDEQH/xAAcAAACAwEBAQEAAAAAAAAAAAAABQQGBwMCAQj/xABHEAACAQIEAwMGCgkDAwUBAAABAgMEEQAFEiEGEzEiQVEHFBUyktEWIzNTVGFxgaLTJEJyc5GTwcLSYqGxUoLwFzVDRGM0/8QAGwEBAAMBAQEBAAAAAAAAAAAAAAMEBQIBBgf/xAA0EQACAgECAggEBQQDAAAAAAAAAQIDEQQhFEEFEhMiMTJRcTOBkaFCUtHh8BVhsfEjYmP/2gAMAwEAAhEDEQA/ALZmPEbU4QBDJqNgBbVfc97AWsuIvwzm+iS/g/Mxwz/5Wn/ef2yY64+gqqjJHxmo1E654R6+Gk30SX8H5mD4aTfRJfwfmY84MScPEg42Z6+Gk30SX8H5mD4aTfRJfwfmY84MOHiONmevhpN9El/B+Zg+Gc30SX8H5mEGe1zippIY2K8x2aS1t44wCVP1En/bDDNM2SBVL6iXbSiKLu7HooH/AIMR9nXvnkTdtdiON3L3J/w0m+iS/g/MwfDSb6JL+D8zC7Js5SpRmQMulijKwsVZeo2JB69QcI83zGSTMIqZUnEajXIY2VSwJAVtWoHlqeo6nwO2PJQrUVJb5Oq7LpTcHtjOc8sfMtvw0m+iS/g/MwfDOb6JL+D8zCNuLIhKqWcq0nKEthyub82De5P12thfHnBSpr5mEjxwCNAinboTIQCQNrAk9ceONaO4yvecrG2fffBbPhpN9El/B+Zg+Gk30SX8H5mK/R5ukNPDbnyvMC0aNZpmB7ZubgAAEd+Oh4th82SoGtlkYIigDWXJI0bmwNx42x6oV82cOzUZ2Wd8Dz4aTfRJfwfmYPhpN9El/B+ZhRU8QrGkZaOUSSkhIdIMpI6i17ADxvbH2fP1RUvFLzJL6YAo5p0+ttewA8b2x72dXqcq3UPl/Pr9/AbfDSb6JL+D8zB8NJvokv4PzMIxxZCaeKddbLK4RQBd9RuLab9du7Hqm4oiZJmcPF5ubSrIBqW/ToTe/dh1KvU97TU4z1X6Dr4aTfRJfwfmYPhpN9El/B+ZhRlPESTyPGEkjdFD6ZFAJRraW2Jte42O/wBWGuOo0wksxZHZqbq31ZLDPXw0m+iS/g/MwfDSb6JL+D8zHnBjrh4nHGzPXw0m+iS/g/MwfDSb6JL+D8zHnBhw8Rxsz18NJvokv4PzMHw0m+iS/g/Mx5wYcPEcbMjcQcWT+bbIYTI2m59cLYkkWY2va1+v2Y+YhcZfIxftf0fBilYlF4Rr6ebcMsZZ/wDK0/7z+2THXHLP/laf95/bJjri9p/KY+s84YMGDFgpBgwYMAVXO4nWuWdJ6NSkWgJPIwI1EktZbdQeuOGeU6VUcLSVFCZYmYlDJeBw2xU9rV0A3xaJ8sidtTxRO3i0aMdum5F8c/QlP8xB/Kj/AMcVJUyefRmnDVwiovfK9iLllbTQxKglpVsNwkiBL99gWv8Ax38cJ8lzaGSvqpzLEFskUZaRRqC9pyAT6twN+/Fi9CU/zEH8qP8AxwehKf5iD+VH/jjp1zePDY4jfSus+9mXPYq2WZVEhjSSrpXhhmaWMCReYzG9tZLW7N+7rj7UUCGnrIhV0pNTKXVjKo0qdPZa19xpsLYtHoSn+Yg/lR/44PQlP8xB/Kj/AMcRrTtLG33JnrYN5bf25PP+RBmEMfOhmp6qlVoYjFpkkUroIsGAVvWF/v2xyqaCBaFaWGooyoBDGZ1Ny1/jF0ts4JuPsH14snoSn+Yg/lR/44PQlP8AMQfyo/8AHHvYPfw39zlauC6qzLb2/nMrb0qI1PLFW0zSwRGM86VSrg3u3Ze4bc/dbwx7rF1TQzpW0nOjRkbU66CHJOpVD7EXsATvYXxYfQlP8xB/Kj/xwehKf5iD+VH/AI4dhL+33HGV7Pfn6eD5fcplWIomoaenmpyIi8heR1KawNtRVtrkt9fTE2pymCWnqEkq6fnVLh3dZE0hltpUDVfSPrPfizeg6f5iD+VH/jg9CU/zEH8qP/HHnDy3zg7euhtjrZXPbffP+RdwvFFGpVWo+YxuVpmFiB9pLHvPgL9MPsRoMsiRtSRRI3isaKfr3AviTizXFxjhmffYrJuSzv6hgwYMSEAYMGDABgwYMAKOMvkYv2v6PgwcZfIxftf0fBjLt8x9HpfhjLP/AJWn/ef2yY645Z/8rT/vP7ZMdcXNP5TJ1nnDBgwYsFIMGDBgAwYMGADCziPNvN6d3Fi5ssYuO1I3ZUW77He31YZ4rEivUwpVFexJVRQ0aaTdl1iWWcg3uxWPQLdBr2F8VdVd2ccLxfgaPR+l7ezLXdju/wBCz450/MlqBBChZtN2kNuVDf1eZYhrnqFG7fUO0OFNIs8bzPIYaNSVMi/LVDg2McA8Oo1rdidkAtqw5XPUp6JjSwNBCiO3MqC6v6vy/JCtLISe0Wa17esL4p6jXY7tf1NHRdE9bv3+Hp+pmAz6rEsnKmZ0sxUvHG3YtNKjWCi10WPp01j6hh7RTVMcyJJNzFZiSWiCkhqiaBAAD2biJn6mwsO4nBlNJCBIkZqJDbQx5ESJdXo6Y2WSe/rRqNz0Z/DbtRKzlGPaaNFkMJj0VDgirlR07TrMfjmOlWvZNgT0oV3TUlmTxk2btLU65dWCzh8l8h9gxBy3NBUycumSSZ7KTYWRAysw1yHsqwtYqTqB2tcG1gg4OqmF5pYoBt2YlaV7frDW+lQb7fJt/vjanrKo88+x8tX0XqbPw49xbgxZ4uAY+1rmqHv4MqKB4ARqPDriQOAqPTpMTML37UsxuR3m74rPpKPKJej0HN+aa+RUMGLivANAP/qQH7UB/wCb4Q8b8M0FLl9TMtHArRxMVZECkORpTcWPrEHHH9S/6/f9iT+hf+n2/cWYMIeCkkFLeR5JGLsLuSTZTo2JJNiVJ38dtsPsadU+vBSx4mDqKuyslXnOGGDBgxIQhgwYMAKOMvkYv2v6PgwcZfIxftf0fBjLt8x9HpfhjLP/AJWn/ef2yY645Z/8rT/vP7ZMdcXNP5TJ1nnDBgwYsFIMGDBgAwYMLc+zkU8VxdpXusMYF3kfYKAo3IBIvbu+7HE5qCcmSVVStkoR8WcqpGrKlaCE7ML1TjrFDt2AenMkvpHhffrsw4r5FVFR00ATkQy9nVGWjlMcbIscCEjngBtRfVyxa7Mb2Lbh7gwxUBjmJNRKNdRJqJWSQlbozW7UdlVdHqkBr9k7qs3yyODNqJF3K01S8kj7u3qpqZu4DSSALKu9gBj5u+52z6zPutLpo6atQj8/cs/CuRrGwlkS8pA0PKQ86i24vsiXUi6xKAOnatfEjjhFFKV03580MbW2JDSx6rse4Lq67Y503F8Kxao0kmCqSWiUtGAuzAzuRFsQbkPbYm/fin8dcfiSOHlCNCHZzrnhNrQzafkpG3OoW3tfY4hLQt4eYiDmm1pxG1iO+Wtq5CLbX2jG3gMdMsgWor6VJF1IIIJLd146VOXe3Wxnbwv4+CuhzSQ06KIxIsS04vFJG1hrzEi/b2Y6tvs36i/ubPkhnXXDOL0vKK6dLL+j0QYo2oANoDaSDq1af+oXA0xcm5knNiYLMq9mYLdm9UcuaxtNEQOjdroVPeHORZ0J0IZeVNGdM0JILRv93VCO0rbBgQdtwMSqeK3aLkzO8rQudLA6mmiqaapQWVdmXUI1HZFg48cNeFVmauVYndJ0YJU2EdtCHnSqxA+UlqzMPAxqTsBfAG1oT34945U5bSNenV36b2v9V98dC2APuMy8tXECR06U9wWZxK6d5iiDuDfwMkar9+NJL4wrj9zPnTbhgrQU6qQO4x1EoN9radX1ncY9Sy8HknhZHmT0XJp4oz1RAG3vdurm/fdiTiZgwY+qiuqkj87sk5ycnzYYMGDHRwGDBgwAo4y+Ri/a/o+DBxl8jF+1/R8GMu3zH0el+GMs/wDlaf8Aef2yY645Z/8AK0/7z+2THXFzT+UydZ5wx9yrLpayRlgYRxRkiScqGBcD5KNTsxB9ZjsvQXa+mJVyuWSGAqZ5jpjBIOm9y0zLe/LQAsT0JAHfjRcqyMU1GlPTtp5celHcau1uS7KCuq7EsQCOvdinrdS49yD35mn0VoFZ/wAti25Ip9VwTmCKOVPRzHv5kUsR+7RI43+zCmsarp//AOmhmVbgB4CJ179zpAcG4/6O/riy5NxdNHNFS15jSo1aCFB/SAwYwzxgE9kmNwwIGk2vba9j4g4jgooTNUyCNAQAdyWY9FVRux6mw7gT3YoR1d0eZs2dHaaa3h9DLfhPTmATo/MUkKqoLyO5taJU6mQ36f03w74T4SKv51WKHqjpZRe4pUHa5UfdqsSGbvN7eOFeTZPC2Yek5olpnllUU8BY69TsyGWUb/Htc9nZV/W3ti00fGNIJY4UmDc6Lmq9isQjUlQWZvVuyEAdf4i6/UyuwmNJoK9K247t+voWGSUIpZrgBTewJOlRc2A3b7AN77YyDyhV+rMdPI+NMSrG80iaYA0pWMhR2QeYQxaQvbbs41rmjvt337vEb/xtYfX47ZTxpmQTNKiRoDUwtl/x6iQRsIWmTUwNjc3IGkW69dsVS+X/ACaljoaM86flhArSSatKgIqxiNQ9ysaqqqAO0SN+026PPc318h6KqkaOWOdtaysdRElLEtg1vVMj2W2IfC7RVbUoqmmEMZRqSGVbO7AHkzTyIoXXp+TjG2kXJYtv0q6BqWfklg+syTC21hUV9LZd9zYDr06/eAozRQ8bNLHBNpipnJmiXWTP5xr+NTSw6Laz97Y61dXGjGN0knlng0JClnMzMlAyKhfUQoUAln1abMQW75c1PemqBf8A+plt/E3LL/593hbHjL0klqYtLrHM9IoSQjVpMkNIGIUkXYiMr9VibYAt+Q0aU0FkRIeXHcB5CyxXu5QyNZhCGGx71UHYDCiCraYGnTNKWSovzad4IzERKLmzqsjJNEwvcWuQSd7XCLhPNo4Z6gyLLypgCJmpppJswtqCuhQaEVWYFV0kkMtzffFo8n1cxieJ0TXu7SRMrhhfSFl5ZKx1AFtSDY3up2YKB8ovKXGgKVcUsM8RKzxopeOKwD6gw9ZdBDWW7AaiRZScXeF7jqD06H6v69fvxnnG2VNUZhSwgRoZ4JkNVdmlWMC08SoLISySCzEbXY22GL5GiRRAGyRRpbc2VUUW3J7gF6nAHVyB4Ad/WwA/26DH5uqpKmqzOE0vyrhqkhwbJzXkYM4uQQI3UXte1sabm3ENXVxgws8MVQr8iKOmEtVNCAFaoYyOiQp2gVHU6l7zbFVocjko60zrMOYypCUq6OoghIvGEUSxl01XVADq63wWx41lYZaKHgPMWUM1fTi9iLUmoHx9Zl28Dbf6sSW8m9axucyUbdEokA+35U4ez5pmSWAoIJAO9K2w/g8AOJL53Vb6aCQ7bXnpxv3j1z/HErusf4n9SBaWleEF9EVVvJlW92aD76NPzRjlVeT/ADFQAmYUzb/r0oUk+FwzYez59mv6mWRf91an/Aj6/fhFT5TmlVXK9fTxRwlDGeTIpshIZka7aijkDUFsTYbgCxdtZ+ZjhqX+BfRC74OZyqhkFBVKQCDHI66h/pJsv39OmFtVxNLTb19FU0qk/KW5kY8AWUDcna2NrWmAUAdBaw7trW/4x8rKRZY3jkAZHUq69zKwIYH7QTiSOrtj+Igs6N01njH6bGM8UVSSU0LxsrqTsym4Oz4MV+qhNKPMWveIllJFiyiSojLHfa4EZA+s74MWe07RdYpdl2DcC75/8rT/ALz+2THqaYIrM2wUFifAAXJ/gMec/wDlaf8Aef2yYXZtTmqngoFO9Q15SOq06byG99i1tI2Pf0tveVirqcmZMqHfqFBfxFu8muSK0QzCVLT1IJQm946c6eXEL9LhQ58Sx3th/wAV8TJQ0xmZS5uFRAQC7m9hc9ALElrGygmxthtFGFUKoAAFgBsABsAB4DGX5mBmGZMW7cKVAo0XqAERqmte1ju+hYbi3Z1DGA228s+wjFRSivBHOggzevjirQ8MT2fQuhI2VH0EGN2jmazgC+qx7I7tyrzTN6uGod6hW85ihOlnjWRo47xa3p7FYagHXZwFjcC1yQpGNfFWW6JJbxItsepsSDirccZtGhond1VI6oyOW6oqQzEggm4N2UW+vHh0ZbJnU1RJGadHdmWWa0as/LdUYNGD10c5YpUubjm95Iu2yn9HNSrPG1TFJBTQUbFRqeIJHTO421LrYzXXYG5JPd2y6qEWSw3+JmnmT4oSqpqObvCj8sh44AJEJA7RRANgRhfSZJJWZrT0tdJLNGtI4jPKMcsOpXCuwLFla6al17sLXUXtgC6cIwzs7Ma+Otp9JW7BDKtQpUSWdRbkm5Zbm+kr+1iucX5PHNneieR1hFFzJFVgokWOTVy5N/U2uelrDpa+HXCmWrT180YcFJIA1MybpPCrSEyF9Vmkj5gj0rsqG4Fjso4tq39NqKaLzmQUDxmJAr6HdpPlBfSqi4JVuoOn9bADyuyc1ebxIY+UtAIndxINMiMebFEqBRe0kTDclVCXAuduvE8ZbNoz3LHT917FqqQgjxPxdxbwPTFXymqNPWLDSMsISiRCtKgqpSyzP65T4uOZtTMzG4W9gWuDiTmUZasUSRVk8rJDdp5RHdWmcKoRDEBYk2vfvFttRAaSxhaOdjb/ANto5Ld3xLTydRsL2v8AXv4HEOhS1ZTAlSgikivcKp5b5ilj/p0oO49OhxFospYppjoqNC+XCRQ2hrEatVrxOxF2Q6L3FxdtxhZmJ0hJo6GlciUOoTWsp1immjVTGkZuUmJv4joLWYC40HCfP2qZHN1X4hABTQiPYRKpFpSBYBmBPZJAF8P6Xgejj5ZSJY3hN0lQ6Jtj0aRdJdTazK1wQbfalyfiumgk5c08kDDYR1p0upPWzuCWVdhfW9wRvYG8iv435qyJQ3+Li5stW6NyIYbOeYimxqH7DaQOySpJbYggfeIs1VMxeVl1LltHLKw1W1SVGlY4u+xKwt7Q2xmflAkqE85AqJQ36Olb66rJPKakgIW6U6x3UAbEab33w64cy+aQ0cZqJGXMC9RURSSI2lYXpwpa6BpGdVKHoOhA7G7biPyb1U0MivNFV8xnlIcPBIZynLifUpkUrGosIrKLE3PfgC05TSAZlVEIgWCGmp4bC2hLSSst+4XZPZGPHFg1tFCT8vUQw2tcGNf0mTa/QrGy+AviiUvFqQzMuaGrgqikaSvSykpIyKNGtV7Sy2ex03UnvvYBrlnFeRwVC1BqKhpwpUPUGpdkBvqAD309428TgC0+UeueOGIxm1neRtyNoIJ6hRt/rjTrt43x98nGYzzU7io1fEuIULAh2EUcas7E7sWfU2rvvhVmvlLyWpXRLUqwswB0yi3MR4n3C96Ow+/DGi8p2VKqxrWxWVQoLFuigAXJXr9eALkBj5bEShzaGZS0Mscqg2LRurKD4EqSAcTMAGPhx9x8OAMB8qa6c9AGwNOPvJLn/nBj75Y//fIfrgW/tS4MXKN4mdql317Foz/5Wn/ef2yYk+S6iM1ZW1rbqrLTQHcWWPtTWB2sX07jqQ33o/KFm3m0SSj1lbs9PWKyBTY9QDY/djRPJ1kvmmWU0VrNyw7+OuTttf67tb7sdamfdUPmQ6Cnvytft+o5zTMUp4JJpPUiRna3WygsbfWbfxxSvJ/w3FVZNTedpzTIz1BLFgeZI0h1ggggkMf44PLdmejKGRCC1S6RL/q1HUQD9YXrjvmXCNXHFHHTzmSKNYwIjK8EiNHHywY54wewbAmORGF7m/QCia4zPAcKm8M1ZAf/AM6qUgf9kjMp8Nxih+VTh+eOm08+WrkmtBTqyRma7lZJydCLfsQIoPWxYd+G9NDnUZBVJnswLJNU0jqy/rKHWBHUnpq3t4YW8acSsucJKYWlTLKXmyRAi6yTlUJDAEMVDIbHwa2AKjw/lVLNWUaPAhi0SRVDLGUjRjGzpEzOFPOQRtI77kMx30gAWipyOE5HVmNNck07RwVBZjLV6pVjhdnJu+q5XfsncgWa5tFRlFZOZJLZfWwTsJIo5uboiAAELKdLqwKdthpU3ZrEjE7LuDmaaKqrnWaeHaGOJSlNT3G4jQ7senbY32XYWwBB8okUcMVLOx5awVKIXU6CkEwMEoDLYqApB26aVPdbFCrK+COqgR5KYZe4lZoonAhYRRRlDLoOuZyzEaWJ1bCxN8X/AI4YzT0dFFcyNOlRJbqkFOxcsdxp1SWVST1+zFU4s4chmq4i1PCSzSIfN2SBNy2oSsNck8lu5FUi73IBwAw4QmrY3etNLqp6hQBHEtqiCCMkU4WK4XQQzOyLdiTe24GPmYZxHUZokkeq0aU6uGRlkRzVjsMrAEHtLcEd+3fiVTcOtI+sxq/ZHxhijOokDcNUyTPtuL2F/DvwnzjheNaiXWLNHBAzWFMFXmVB0AqlNZWupJPUqcAOOHJhGMrVgQJIXgN9Iu6+bdjfutHJsN9j9eK7Xl/MY2B3jjpJADawlWOpp2BA7g8C7eA/hKPDSrDFKA68qseP4vQbNzJIbvoEJC72FmDAMo6DHOrySZBpRuawaSPltsZHSZagoElJFh2vVn1MGBA9a4FwrMsinMbFnUxseXJGdLIrddJUadLBRdSCPqvbDaHhaJaaaFNX6QrCSR2LSyF0KandrliAdu4DoNsUzhvPjoWN4gzQgROUOqRBH8UGlp9POiB0oTYta+xAxo8D332PeLd4O+1r+Hib2wBQeAsmpK/KqZp4IZ3SNonLoNa2ZyUB6qRcEftX78WmuzGmy6lQSSPoUaYwxLzSsN1Rb3Z3PQeG3TCriKjpYpzKa2ShnlsHELpqnOwUmAo4Zu7WFvsBfEOinihbnRU2YVUvqmqqFVGAHUA1DxBEN+iKAd+uAM/p6OR89pxMv6QSstQoOySss1QUH7C8pRvtpFyeuL9xT5NxXBmarqo9aKOSsh82NgvaKlSSCd7nv8MZ8ucsmctWNpdFkkknSKSOUpAwiiU3RmDFQ1yv+luuL9wvnNXVTxlWJgP6RNKDqTU4PLoYtrAKjRlmtcsr33OPcHmU9jFuMvJlV5eOZIqyQ3sJY7lVv0DiwKHe24tfFV5X37X2x+opeKYqqqjpEgE9POJVeZiBG6xD4zQtvjI9RCl9lueyTa4wOv4SMNVWRI4Ig16LMl3FyAp7QJfQCSqgnZtrXx4eivJYZ7ytTMysiaiqk6mj1ANt+tYlSR4b92P1TwRxWmYUUdQhGoi0ij9SQAa1tc2F9xfuIOM94O4SWoySjlo5Fp6qMuyVFvVcsyyI/irLbr0KjCpqepoai8KPl1ZKVRl0l8sq3Y2XS1jynJNwD0O21ycAbxfHw4W5GlUEJrGpy56CBZAqje9y7ktfbuFvrwyOAMB8r2+exj/pgX/mQ/1wYgcYZl51mxmB2ETqDtYhJpYgRbuIF8fcXKNombq33/kN/KDT+dVdFRLvzZAzgDtKmoR6gfDS0h/7RjcHa31eJt/5bGS5fQmTP4py1hAEiCW680VbXvfa3LPtY1XM4XaF1hflyFToe1wr/qkjvW9rjvF8V7JZkXKIqMEjJc8zZ63OqPLyCq09Qs7Wttyw7gG+97EC97EWO2NkAxmvkvyczyT5pMCJpWaFF160SOPlodJtuNaMAQfV2ueuNKGIyYDjK/JzL5xUZlXLutRU6I7AkMkIIDfeHX/fFw4z4h5NBVvHq1RwvZvVVWIKqQx2JBN7Dc7eOKLwfmgy7hyOe2oqhk0g21F5SoW9jbr4HoPuAfZHm8tG8tLHTzVNLTsAkkIUvDr+M82dCw5mhWHaXexUEXucFd5VEMTGGBie0oM7xxAuCUZOVqM7OG20LHckgbXvi08NZT5tTJGxBksWlYfryudcr9BsXY28BYY9y5XTpKahooEkALGYogksBYkyEXAA2Jv07xgCv5NB5pTSV+YEJUyxq9SxsFjC/Jwqo2AS4FtyxJ3OM24Qp6rNaqGrqlWKOE69YFnqpO87/qaVO4AUAEC5vhnmGaemmkqJmMWU0jE6DcPUMi6i726AAgAddwoGpiQ0qK9qkmGyQRoiu8TN8XFE2yNVgWEZXVcUoIvbtNoXADOs4ibZKZnCuConRQ8s7LvIKWM7SHUTedvi0FvW64gxwCFiGD31LPNTBkaplZdMiVFbOSIqdAUvoWw2G7eriMK8WDAyLz1uCzCKpliBN3lktahohtpCi58QdilnzUk8pBGEUtJ616dNJbVOxcHmsbAipm1ayPi49w2AHEmdOscyaowKucTxntlUa4ZhAoXm1gYxg6tEaEtZX3vhZmGeuys0fLZRK8s0sxURu8kLU5QlGEcSFL2jWR5CQL2N7qM0zyGEBql5GaazFSrGSSxUgvC0gsh30mdnuCLRhdsT8uiqpBG6IKay6RJKS1QoBZSFFgY/GycoWPQ9T3CuU3iKIrboVR603hDamqZYkgkqCTJCbQzP8QiBQqOqNMNcquo3C05NunVTjpW8aMbo8z6iN4YF5IJAYlWaQSVL3BuGWJRt0F8RIOGUBJkZ5Ga+ok6dVwQQxSzuN+jMcMqWkSNdMaKi+CKFHQC9h32A364vw6Pm/M8GRd01VH4ab+wtyud6csaGm5Gq2praXYE2IaacsSRa/Zg8BfHCu4feofmTmBpAfWZHmcqLae27It9t7RDD/Bi3DQVx8dzMs6Zvl5cIX0mThJmmMjyOU0Lq0AIl9WlQqgdQDfFcynJmbMqjL6KqFJHJTlmj08xZCyqJI+upOzv1uLdMXPFVyrh/mpWPTlVzOjq3niYbvJEAjCNhvdTrKgeIAxBroRrrjGK5lvoi2d105zlnYbQ8QTU00jeYSmtEaUtNSxxyNDFDGbhzPYB0aSzXHQBRcXJHPKuGPRyPJmy6lqptc1TDI3xTusicuVNI+KbnTKZFuO1bwIufDnlGgqMsasYaeUp58QIujqN1A8G/Vv16eOIGYZ3LU0mZQ1cEUfLohKqK7OQsscxVXLKPjFaIHYdbeG+SfSEDJ6SoyKd444ZarLJ2LoYVLzU7kDslRu6kAC/2G97g27LOPqKYhIZtbn/4gknNXoLMmm62vYk7DxxG8ks7vk1IZNzyyASbkqrMqfhAH3Yt1sAfcQ85zAQU8szbiKNnI8dClrf7YmYz/wAuWa8nJ5QNjMyRD7CdTfhU4AyjLqYmkimaxLKq3vvcNUu/8da4MN3oOTldIl73VWJAt66u9vuvb7sGNCMXGKRi2T685P8AvgdUVTy+JIUJsssQbfoWUy2/2LD78bIcfn7yq6oJ6SrTrEQOveriVB99n7v443ugrFljSSM3SRQ6nxVgGU7/AFEYp2RxI1KZKUE0FBQpDGsUShEQBVVRsoHQDEjBgxGTCXiXKfO6WaA2HNidFB6aipCs1u4Eg/w+zGX+SKRa+jNDVRh1pGsUa9mW7mMOOtw+vpt2Rex67Ro3vt9eMO8ntUtNn2bcx0jReaxdiAi/HppvewHr264AtXGk4qK1onlemjo4BOsqsV0zSFljqL9HjjVCCO/mMPsqmZ8QVGZRx+cyiGhKjWsalZswKWMjxobFYrrbUSFUXZuhAX8b8Ux12YK0ep6VVReW23nZiaZ1bxWEFzueoF7G20aOQ6+bMysVKB9xoKAJslxy9NgQgOyggxiTvAemvDKBpEUCpHyYUYryg7bEsVsha207KX3+JQn4xotXnQA5YC3G4iRY1RGsVZ9BLfGAgEy1JLrpB5V98IWzB5mCRB3IBNkvrcE3BJ/V/WDSuQ76t9gFLjKOCmJJqyjR27NOlwg9W2tl08wixFrW6EHuxNVRO3yoq6jV1ULvvf05iyXM5Kh2ESmqcm5CFuSr3uHlnJvKwvsNRsOjAdnDLL+E6h7NUSiGx1CODqDYjVrJ7L/6gC1v1hi3RxBQAoCgdFUAKO/YCwA3PTHrGrV0fCO89z52/pm2e1awvuLss4ep6feKJQ3Uue1IT4lzvhjgwY0IwjFYijGnZOx5m8sMGDBjo4DBgwYAMIaiklpK5cxpQZGACz06rvNH0YqQd3sFIW25F792H2DEN1MbY9VlrS6mems68f8AZ0bhmhzb9NoJ+TKxQyNGAVdlYSBainuLnUo7xe19wMVmrjFfmk1H55M0FS+ieZIUW80SytFShwd0RVY9NyP9V8TazIu2ZqaRqWp6c6PqwOm4dbgSDbv798IV4Qqo44Yop49EUksjP2kkk5yxo4NlazaQ6iS5Nm6CwviWaO2L2WT6unpTT2LLeH6M1byVVskmVQc2xKBolZfVdImMaOPqIUb9/XFuxScm41ghgSLzSeDQoURogdFAA2V1NmX69ie8A4nf+oUHzVV/IbFfsp/lZc4in86+qLQcYr5a63zrMaHLwTpB5koDW9bYDobMEVyD/rGNC/8AUKD5qq/kNjOIaCaXN6qumQorrohDOpcCyKdkJBXSGHXvxJVROU0mnghv1dcK5SjJN49TtxiPiIvt/o+DH3jL5GL9r+j4MaNvmMjTbwOnHOVLUpHC367WB32bTJpO3cDY/Xh95Dc7MuXGnk2lpHMTKfWC3LLcd36y/wDacL8/+Vp/3n9smF3Ct8tzWWZiq0dWLSNfaGW5KM3guokavVGve1tq2oqzBTRa0WpUbJVSfjujYpKlV9Ygfb/5viOmaofEbX3Hje3++w8T0viPW5fqlVtumm9+0OpIAtidFTKo229/S+M82j1NUqqs7MFVQSzE7KBuST3AAY/JtTVJW1dXIscks1RKTTRoO9nLEsLdoCMW02uSb7WONb8qfGwkj9GZcVlmmuJShDLGn6ylr2DE9TfsgG+5GKJNlIyipoarlmSOEETFb3Mh1dq5tYHUAOnq+PWSNcpRcktkQyuhGarb3ZJbyb1caR3aFpZ9REUcwEsmghnsHGmUAEWVXA6H7YVLwRNPpjkqEiqXlMaUqpqlChhzpZWBARVUltr6txe98XHNuIYqiro3pSJ5IoTLThGAOszxmUSFtowYEcMXtbra+GrZmmVVM81TGvnE6meaRWPLj7MgghQEdoFkdCxsSxuAAQBGTEDhpEFJEY0CBluQBsW9V27yblepN7W8MM8KuFIWShplcWYRLt4A3Yf7MMNcfUU/DXsfn+qebp782GDBgxKVwwYMGADBgwYAMGDBgAwYMGADBgwYAMGDBgAwYMGAFHGXyMX7X9HwYOMvkYv2v6Pgxl2+Y+j0vwxtnFOzzQBR0e5NwABpk3JPTEl8tJBBMZBFiC6kEHYgi+4xnXEGeTPUyfGMoVmRQrFQApsOh3J6k4XekpfnZPbb349jc4rCIrdL15ZZp9NkZiFoZGhAvYR1DKq3uSFTUUUfUF+y2PdVl9Q8bJ57UAMCLioS4B8Da9/rxlvpKX52T229+D0lL87J7be/EbcH4xX0JYxuj4Tf1Zo+TcIx0qFIBGoJuSZFLH7WO9h3DoP+VflCyuVqB1R4V1MoYtMijTfpckA3NtsUz0lL87J7be/Hierd1Ku7srbFS7EEdbEX3x7OzNbgtkeVUONytm8tGmDhtY4aGoo0pYkEiS1MiFApiVAro0vqsgu997XA6nfETO8nkzKpSVmiWkjVUWMSAtVBLskkljbRqYlVNza9/WxlK5YoOnVJoBB5ersX6+r9uG4zKX52T229+KVVa63eNbUXtx6tfizWPR7f9Se2vvwej28Y/bX34yj0lL87J7be/B6Sl+dk9tvfjT4mRgcAjV/MG8Y/bX34PMG8Y/bX34yj0lL87J7be/B6Sl+dk9tvfhxMjzgEav5g3jH7a+/B5g3jH7a+/GUekpfnZPbb34PSUvzsntt78OJkOARq/mDeMftr78HmDeMftr78ZR6Sl+dk9tvfg9JS/Oye23vw4mQ4BGr+YN4x+2vvweYN4x+2vvxlHpKX52T229+D0lL87J7be/DiZDgEav5g3jH7a+/B5g3jH7a+/GUekpfnZPbb34PSUvzsntt78OJkOARq/mDeMftr78HmDeMftr78ZR6Sl+dk9tvfg9JS/Oye23vw4mQ4BGr+YN4x+2vvweYN4x+2vvxlHpKX52T229+D0lL87J7be/DiZDgEav5g3jH7a+/B5g3intr78ZR6Sl+dk9tvfg9JS/Oy+23vw4mQ4BF542jtFGLg9ruII6P3jBiiPXSG2p3bfozEj+BODFecus8l+qDhH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026" name="AutoShape 2" descr="data:image/jpeg;base64,/9j/4AAQSkZJRgABAQAAAQABAAD/2wCEAAkGBhQSEBUUEhQUFBUVFRQUFRgVFBUXFBUXFBUVFRUVFBUXHCYeFxkkGRUUHy8gJCcpLCwsFR4xNTAqNSYrLCkBCQoKDgwOGg8PGiofHx0pLCwpLCwvLCwsKSwsLCkpLCwpLCksLCwsLCksKSksKSwpLCwsKSkpLCwsLCkpLCwsLP/AABEIALcBEwMBIgACEQEDEQH/xAAcAAAABwEBAAAAAAAAAAAAAAAAAQIDBAUGBwj/xABGEAACAQIDBAUGCwYGAgMAAAABAgADEQQSIQUGMUETUWFxkQciMoGhsRQjQlJicnOywdHwJDOSorPhFWOCwsPxQ9I0RGT/xAAaAQACAwEBAAAAAAAAAAAAAAABBAACAwUG/8QALREAAgIBAwIGAAUFAAAAAAAAAAECEQMEITESQRMiMlFhcQUUI4GRM0JSYvD/2gAMAwEAAhEDEQA/ALIGKEICKAmRYUIoQlEUBCAWDFCItFgQgF3gEIRQEJBQEWIkRQhIKEUDEiGJACoYETaKAhIKBghQwISAtDMEMiQABBAIJCBGJi4kyEChwochBJiTFGJIgCJMKHaAiEgmJJiyIkiAg2REmLIibQBEERBjhEQRIQaMENhBJuQbAirQgIsCZlgCKAgEUJEQMRQhQwJYAqRto7WpYdM9Zwi9tySeoAak90kzFb47BqVsTYnRVTKOoMob8RKylS2LRSfJa09/cOwdkWs6opZmyBVAAvxY3v2Wk3Y29KV2y5WpnKrLmKkMGXNoRwIHKU1DdcJTpYc6CpSao5HE5kduP1VAlbsTBs+E6VTZqVOg3qNlv3g5T4xd6hpmqxJrY6RDEibMxXSUUfrAv38D7byXaNp2LsOGIQhiEAoQ4BDAhIC0O0OC0IArQQxDIkIIgMVlgIkIJtCKxwLFtRZ0YCoyAUq+im1xlBN/1ygbaRFuRysSRKHfffBcD0urVahqZKaE+aAKVI5j1KM1vVORbS36xlcnNiHUfNpno1HZZfxJgUrLOJ3o0z1HwiSs86DH1WOtV+81G95MuNlPjW/c1qwtrcVnA9rWkc6J0nciIRE5PgfKHjMM+XE2rLfXMAHt9Gouh9YM6fsnatPE0Vq0jdW8QRxVhyIMKafAGqHiIgiPMI2RIEbMbMdIiCICDRghmCQgkCGBAIoCZlgwIoCFFCEALRQEKHIQO0wm/O1qlLE3ubMq5T15QF/ATdiZ/fjZy1cI5I85LMp6iSAR3G8pNWi8NmZvAbysyU34tRupB5r5xHcMrsvqjew9oGnhcvBalFFa/IDK9/5Zm8FRUVAlSp0d2yNcG6fSOo0B9hM2eC3eptXTDVCWRMl7aCp0dMGxHzSRqInKCtfLQxdGt3VU/BKRYWLLmseIDksL+phLcCIXTQRQM6KVKhN7igIoCIBirwgFgRQEQDFiEgoCHaEIoQgCyw7QQ4SAyiFlh2hSECtF06mXOSDboqq6KTqVvbQcdImSV/cP9Y/0qkrLgK5OT+WPYtb4Qa4Q9FUyhTbUno1N9RoNLd4nMqeIKn0bntzHs0sZ6d36UHBG4uPg1T7gnnjcvZvwjamGpEXDVlzC1/NU529imZVTo0vYqqm0HvzXsBb3Ey62RvNicOA9N6oDXDZTwtwutiOfORt+Qo2nigmirXdR/pNveJ1NU6DdhKy3WoShzAnj0nmm17aQtAs5RtXblSs2eoczG+pUA21GpFp0jySUqgw1RitqbvdLk3LAAMVFvR5XvxE59ubhlr7QoJVGZWc5geBsrNY9mk71SpBVCqAqgWAAAAHUAOEtGIJMBEbIjpiDLMqNNEERxhEEQBGSsEMiCSiCYcTDlLLChFRIhyWQVBeFeC8BA5T74ORgMQRxCXHeGUy3vKjexL4GuP8AL/EQN7FlyYraVIV8MMYqpUdQiVgykWAFswysL8OJHDulruziCa+HJAW4XQX0vTy21JNu8yTuVgVC16ZsVdUuOWudW94ldQQ4WsgYk9CRftVDx/hsYhJpRi17jPLaOkXh3jYaHedGxOh0GLjIMWDDZBwRwRoRamFMA6IYiQYoS4A7QxCihCAFoUOZzfyuyYQFHZL1qQJRirZTmuAR3d2krJ0rClbo0WWOuctBr82t40qs8+Yne1lNukxLWvr8Kax1PDzZuvJ9tnpdlbWY5yUpKRnqFz+7q6qSNOEzc21wadFdzQeWXeg4XDUKSpmNei63uRlAFMG2nHWcM2e1YVOkogqwuQwJBHrJE6V5V8UPguxmIzfsxbU/5eHNjp1zBVNuKrsBQT0iPSbr7LSrbvZBSVclauIOYsy5mJuWJa5PMnXWdCpbzYvFYNaHQYVqSWNukCE2BAzLn1434cZQ4TaqVBqiIxsFC5iWuNdSbCxjG9LqmKZQoNhTA9IadGg5HvlOpvai3ShrYlZsPjEqLRBemxaxrKFPIi5FuBPOdp2BtpMVQWsgKg3DKeKsOKn9c5wKtiVP/jF/rGPYPb1Sjm6FqlG9r9HUZb24XtxmkZNFJJM9CmIYThdPfzFrwxFf1uG+8Js/JtvRiMViKiVqhdVpZgCE0bOgvdQORM0TspVG+IiCI6wiCISDJEEOHAQZgEEOZlg4IUEBA4LwrwXkCHeVm8x/Y632Z94kvG1itNiOI4SuqdMykOrkMLEWwxBB7ybxTPqYYvLLuM4cE8nmj2E7uYcLZh8qmb+phK/ePDWr1L6XAv3ZbGSk2C9RChFQjuoC2t7AFrcpJbdnPrUOIN+Pn0Se72Tly1UOhQb4Y2tPJSsn7AxGfDUm+gAf9PmH7ssLytwGxVpLlVsUBcn005knQDvkzD7OKliKlZrkaVMht3cwI5D8SxPbcWlpJj4MWDIbrUv6VluBcovM2+dKfE7wVFOlrWJ1XtjK1eNqzP8ALTNQpjgmOG8ta6+jqLnzDpp/3LLYe23q1ArWN1ZtFtYqRb3+yaQ1UJNRXcrLTzirfY0axYjSmLEcFhyKESIoSyAHaYDerz69RajuUzplSxNMZaYOe/AMG0tx84mb+YLevGqtWrp6J7zy/tOfr5NQXT3YzplcjLnY1G/7unb6i/lJmzh0SPTp+YlUZaqpotQC4s4A1HnHxlJtHbZRMyqwuSAcunjwvKVMc7Nck37zeIRxZZRttobuJ0VsAuJFNao6RaQ6OmrXYItgLIPkiwA06hLV9zcMtMucIlXgDZDnGbQvprcXv1mZDdTeqpQqqagNWncZgfSA55SefYdO7jO9YanTagtWlZ0dAwI+UCL374vLHmTfmbr5DKUVW3JwPyjYOhhjhWw9IUC9IsyFDfMHIYknhwA4c+Ux21cY1R1djdmRST1nIk2PlvqXxVAXvak/tqNMNih6H2afcWdjS74oyfcTyPzNDLP1RlxHGMQw0vGkYsbnQvI4f2qt9h/yJOfWnQvI0P2qv9j/AMiSy5AdYMbYR4xp5ZgQyYcOFAEYvBeFBMS4d4cTBIQaxmNSkjPUYIi6lm4Dl77C3bKOjv8A4NiAKh1NrlHC35XJGnrmf8reMYJQpj0WLue0rlVfDM3jMdu/gVfFUqNVsiVSqO2gChjoxJ0FjY+MjW1hW7o6TtLf3CgMgds18pBp1FtY6g3W/WOERjvKGqIoWnowvTchWRrcdVN9DxBse6Z7bW7eEyKwxBeqQqmxS1lUAE6XvwHqkLCpQX4pyWQ5nF3ICuFAB80c7kHr0nKyxwahqbTdHSwrJjVbUaDZ2/r9KvSMpW97hQlh16HUDjY+3W22/wAWZ9Rkty1HPuYziW0Sqk5SB1WJPvm+8nm1y9BFa10uvaQOHstFNdpYLGssV9jOOf6jg3ZrfhT2NyPDhfjaMnaLEWudNf0ZLqi401/6/XhI1LDecfHv65yotJWM8jNTaTHIp+VUVeOtydCT3iV9Rr0x3j9e6TtoqEFM/wD6KPhcytX0fD9eydCLTgmhfiTHXW5F+r8BJe7zKa5KsGGVhoevKbSG7DNrrcWPcQBC3Iy+blHyCGPNmGW5PrvGtMvOn8owzt9DXwzaq0dBkdGjitO+jjEgGLBjKmOKZdMAdWqFUsxsFBYnqAFyfATzztTbB2htC7t0dKrWAALABEJAuSdL5eZ5zvG36BfCYhF9JqNVR3lGtPMmXWB1e5Eaba9UYLGtSw1TpaarTR7FWR2KL0irbRhmJAPZN7u55LKleo+a1MIQGDXzAnX0fUfAzjrCzfrxnU9x/KVUwqWc9IWVbl2Ja9ybljqdCIhq40lJfvQ1hb3SOmbO8kmHT02Z+waS9xy0cFhujUFUbMEFybHiQCeHM+MxOL8rZC38wdnhM3t/ymPjKaoVVcr5gRe581hrc9sQ6oOMlCLt92bKE211MyXlWxAfFUyOHRn75mYrrfL9mn3Ek/e/EZ6iH6H+4yFjBbKfoJ9xfynT00awxQvk9bIlRbAd0bMUzX4wE6RkxGp0XyMH9pr/AGI/qJOeGdD8i4/aa/2I/qLLLkDOskRl480ZaWYENGCHaCVCRoIRgmJcOAwrxN4CUZfyg7vticOppjNUpEsAOLKwswHbopA7JjNpYRGpUqtmSsAUZCpFyBx8de29uU60YRaVe5eLo4YWYkHMNb/Ktw0m8w3khrPgPhRrAO1PpEpFCSVtmsal9GIHC3VeX+3itKg7rTUt5oNlF7FhckgXk6hv5aglBqbAucisVy5Q3DvFyddOWhMQ1ebLjpY0N411q/k4RX42veancjHZOfOXO8G6aucwUA87C3D3ypwWwmThcayZNTiz4eng2xYJY8vUdW2ZWDINb6/nb3ySPnW1F7/rxlLu/UYAX7v14y7qN6Q6wfznmJKm0dJlRtpvNU8hUQ8BoQTbtv8AnKRdBfXj/eXG1wBSHHVkOpJ1vr3SjFbzfWY7hfkRm0Pl7nj1e7+8kbo4Zkc5tLg2W4OW2UWuALnttIXAeqWuw6l6v+lvese002siXuxbPFdDfwaVWjyGRVaPK09AmcRklTHVMjq0dUy6APXnn3evYn7diBQUALWqAKLC3nHhflPQF5wPb2My4/Fa/wD2K2nV55lMzklcS+JJumZ3F4V6bZailSANCOI5HtFucfw+NtJ2J2mKqBamtjoeY7jK18GOTeImSl1qpqjanB3HcmHaAIjuz3u/YJVph9eMuNm0TeyAsxvoBfgNTpMskYxi0jSMnJ2yHvE3nr9Q/faMYs8Pqr90CP7XoMzK1jYggG2hIJJF+v8AOQsS+vqHum+P0IXyepjJMF4V4CZsZAvOh+Rf/wCTX+xX+os53edF8jA/aMR9kv8AUWFck7HV2jTGLMbYwsAiFCJggCRzCvDhTAuCFeEYRkCAxBMBaJJlQkbah+KfuHvEaYeat+R0uOHaIvah+JfuHvEfqULATg/ibqcfo6ui9D+zMY6pjKmJqpQ89UYgA9HoLAmwbUgA8uuROjx4JPQMQDr8WDa/1Tw148IMdiVpV8QanwhQaq2ek5VbqF803GU+le5OmluN5Kw+Mr5Sy18SLrdGD06i8ScjXa9rdGuvMNpyj2PFjcFcVwhaeWak6YVDbeKpm74YhAdWNKqoFjY3PDjNds/aHS06dQjKai5rdWpuLzKbQ3ldqLUvhebMirUpNR9J1N2tVC2GpPVyuTL/AHfP7JQ+qb92Zpz/AMQwY4QTiqGtNllOTUmL2656K1rAutuzj+vXMwr6adZ/tNDtyr8VYcA6206785l0q+aD2C8WwK4DbLANoO6Wewz8b/pb8JnxiOEtd3qt6p+q3+2OaeNZY/Yvnf6cvo1avH0aQ0aPoZ6BHEZLQx9TIiNHhUAFyQAOJOgHeTLplWSQZg/LFRUYBWCqG6emMwUZrZaml+M2X+IUx8tfUQfdMT5V8UtXAqlM5m6ambWPAK4598LnH3IovsjjWc9ZiunPXF1cG6khlII5EaxtqRHEHwk2Yd0KGJI6o/S2mykFdCNQQSCJEtBbtkcUw9UiW9Y1CTcLlUkXJ1t1dp9toWI5dVvxMjhe6SwgIF+OnOw0JzA+IlWkibyItoAvZ2+rrk4sAbgLfOWAClrA8F1tcCLTCuVACta2XkBYnMQbDXWBzS5CsbfBDXBMTaxGoXXTUjML+rWbryR4ynSrVjUqImamoXO6rc5wSBczMDZTHUlRfrJY37b85a7H2alNi1RRWPIMXUAg3JGQgmZvUQj3Nlpckux2mnVVhdWDDrUgjxES0p9z8UjYUCnT6JUZly5iwvoxIJ14twlu5jCfUrFpRcXT7DZgiTBIAYMTeC8ImZFwzEGAtKTHbyhHKBLlSQbnL3HhqDx49UznNR5NIQlPguDEGZ195ah4Ko9Rb8ZHfbVU/Lt3BR+F5l40Oxp4E/Y0G0T8U3q94kvF41OHE2A07JkPhVQ8XYg2uCdDrL2hQ0BI4gcrjxE434hU5J/B0dLFxi18lDtfamISrV6JSUbk1IMt9Dm85SCfSHrkI7dzU26YUSwy5FagwDZQedIqFNiB1WHYJsEoC/C3cbdfXA+CUm4Jv2gES2PX9MUmuAS0tu7MHQ2lT0zYdAeRR3XiWtxzfO9dh1Tc7Be+Dp9in77GNYnYiMdVpE9qC/jaOYPBMgsoGXkFII434d5mep1Mc8KSovhwvG7sh7cxBFNLHjVUHwbT3Sqwy3USZt+ici6NcVk0seFm5SvoPZfWJWEV4ao1b3ZLOEUi17d/4xjY21VouKhOZGOQkaZb8DY8R5trDXXsilrC+uosbjvhboUVeysoYIzstxwZLKrdpAvxjmmjvfyhfUS8tfDNwsdD24/kPGR1M5rvvs+uuJqVQSUJBUioLjzQLZM1xwPATso5NWdQba1JeNRO64J9k555VdsLU6BabkgdLmHnBT+7ykjnwMxR21WGnSN69ffI+L2k9S2c3twNrcZZKQPKg6WMZfRYjuMfbbFUizOzDjZiSPC8gipoR1216rQUqluo94v4XhcE+xZZGiUMYeoQDEj5vtkY1OwROaDoRbxmTkxoHKOrjk5qD3qDKzPHQo+cPWDA8aLLK37GnwOy0roGyUxe/BSDp3H8JLo7v07km3tPdxhbtuEoC7DW548Rc9fdGdubXqK4WiQRluTlvY3PC+nADWcqTyzyOEXsdWMccMam0TUwCDhceoD2gQVHprxKg9p/OZitVrP6bt3ZrDwETQoKGGa7C+oU2J7mINvCaflv8pfwD8w/7YfyXmJ2xSQjiT2AH3xpdrhhpoOrUnwEqcQUzEhbDXKGOYgchewv4QqD5mVAbZmC8LAXIFz2azVaeFbGb1M092jo25e9NGlRanUZsxcsAEJ0yqCWI5aTcE3Fxz1mEwHkpQEGvWZ7cVprYdozNc+wTdHhHscXFUzl5ZRlK13GyYIV4JcxIxMImETCvMWXATKjaG7tOo5fM6MeOUixPWVI4y2iDKyipbM0jKUHcXRznatQUWcZjdCQQVte3Vr1ayFT3oQ8bjvufDjNBvvsrO6sq3JU5rc8psL+o29U5ziKJRyp0IJFphDT45WmOT1OSKUl3NjT29TYcV6uAHukmhXQWKEqfoVCh9hmCVZ0LYW0sNTwdNaihmsxYFATcseZ7LSmTSxXDLY9Y3zEm0toVRa1ep2ZslQH+IX9smf4xWA16Fuu6tTbxvYTP4za+F+RRYdzsvsFxK9ttsPRLW5AkGJy0rfFMajqIPlNGwTbdW+tF9PmMrj2iSqe3aWgqM1M889Jv9vCc/beQg25njpfjJdDewjQu3VYg+FjA9F/r/BPGg3SkbHaO0qbISlem1iGtmKnT6J5zMVsctjZ0ta41Gt+zj1x47YW/wAbTpn61LKT4WMfx+IwYw4dAFqZsmRXNjoSW1FwBp8qCGGMdtwyk0ir+Hai2Y6clPvNojYuPdGLICpIIv6XPkNSBGqu2lHoql7dWbkL6m8iYjbLjUlreAjsMbXCFJzUluXeMxWKYE9IbAEm914dQY690zNdyTc6njfrjVbbTm9uB9vZGTj78VHqJHvvGY45dxfxYLYZxJubxmSCyHjnHV6JH4RBpjkw9YI/OMrZCkt3YmlSZjZQWJ5AEn1AS+2fuDjq2q4dwDzqWpj+cidN3c3q2fTooiVqNMqiK3m9HchQCSSoubjjL9t5MKq5jiKNjwPSKb+oG8OxWmc32f5F67fvq1KmOpA1Q/7R7ZmN8N1TgK4pdIKl0D3ClfSLCxBJ+b7Z1jHeUzCJ6GeqforlX+J7ewGc33s2yMbiDVK5BkVAua+i31JsNdZSU4rg2hhnLlFDsTYVbF1DToLncKXsWVfNUgE3YgcxHtq7r4jDfvqeU8LZ6bHwViYvDOaRPRlkJGUlWIJB4gkEaaDSMl9Secr4nsX8BrlkXDV2V11IsRca2485PqYwX0JaR+hBj6UbcpnNxe5vijKO1hDMeVu+H0B5t4SbgtmVaxtRpvUP0FJHrbgPWZpcB5MsS+tRqdEdpzv/AArp7ZVRk+EaynjjyzGdCP8AuGj5WBHIg+BvNdvluTTweEFRXqO/SKpLWC2YNwUDTUDmZkcCdD3+8S0ouO7KRmsjqKO/Zr69evjENE4Z700PWqnxUGG8aOc+RomFCJhwAIpghmJmRcBiSYZiTAEye99Uiqlr6U76MRa7EflMXV2arkkswYkkk2PGazfI/Hr9mPvNKKmInKbjJ0dLHiU4LqKz/BGHosD33Bkj4M4Hon1ay2UZv+4vobai/wCPsmb1Enyax08VwZ4g90DJeaIISNfO1IsRf2xLbOQ8VA7iR7oVqEuQPTvsZtaADXPH2ROIpeeTzuDNrgkpJ/4KRPWQSfElvdKvaOAL1XqBLXYMLEGwsBa1uybRzxfcXlhktqG8biqgDU6l72sQw1sRoRK8bPWwPh65r9p4ahiKly4VgoGtwdCTrcShxeDFMlQwYA8QdNRM+pR2iaepWyCKIEi7dqZmA4aX8dPwk8oTG6uGQm73Nhay6c5pCSUrZScW1SM/kjtDAu/oIzdwNvHhL5MQi/u6SDtYZj7YVXajn5R7hoPZNvGfZGC067sg0d2KpIDlKd7em6g+H94r/C6K8Xdz9EBV8Txhu5bUknv1gAlXOXuaxwwT9w1Cr6NNR2tcmBq5PPwsPdCcxtZXk1pLgOJcmaTY+5GJxADIgVDwdyFU68uJPPgJTbawBoVnpkhjTYqSL2JXja+toafsVclwmRqSXPebS62fuhiKw+LoswPyiMqDtzvYHhy65qvJDs9GSvUZVZg9NVJUErozHKSNL3HhOkMJvHDe7YrPUV5Ujhu9G69XA0qbVTTY1GK2QscuVQdSQAb35dUZ2OA1SndQQzJcEXvcqTp1TbeWSlfC0T1V7fxU2/8AWYPA1TekeoJb1HWZ5oqNUa6abndneAgUWUAAcAAAB3AaCEYsxLR05zMf5Tkvs9z1VKR/mt+M5Lgjx7xOx+UKnfZ1fsCHwqIZx7Anj6otm4HtL6kdx2K98NRPXSp/cEkvK3dV74Ggf8sDwJH4SyeargVntJjBggKwSFRkiFlggmYRJiCIIIAmI3xP7R3Ig+8ZTUuMEE5+Tlndw/00KzfjHaeII5woJnQSSuJ7BHkxI1vcdXqhwTNxQbHUItfsgqWggmVINsKnr/eV2Jf4xgOGh00HAa6QQTfDuY5O32RKj6yJVMEEZgYtjGaK6HmTBBNXsCKvkUqcB22jNXEAcNevlbs/XXBBLRSZSUmuBmpWPKMOCb6wQTWOxhLc9AbmAfAqXZmH87H8ZxzeapmxdY9dWr99oIJJeiD+A4155nR/JHRtg6h+dWP8qJ+c3JEEEax+lCWX1MwnlepXwCnqr0/alQTmeGX4tDfWx07jDgimp7HQ0Ku/+7nfqBuinrVT4gGKKQQRyPCOa+TP77Ur7PxP2TH+GzfhOJ4U6nuhQRfOO6R7/udk3Ie+Ao9gceFR5dMsOCaw9KF8nrf2MkQQQQ0Z2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8" name="ZoneTexte 17"/>
          <p:cNvSpPr txBox="1"/>
          <p:nvPr/>
        </p:nvSpPr>
        <p:spPr>
          <a:xfrm>
            <a:off x="2267744" y="3284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A" dirty="0"/>
          </a:p>
        </p:txBody>
      </p:sp>
      <p:sp>
        <p:nvSpPr>
          <p:cNvPr id="17" name="ZoneTexte 16"/>
          <p:cNvSpPr txBox="1"/>
          <p:nvPr/>
        </p:nvSpPr>
        <p:spPr>
          <a:xfrm>
            <a:off x="2195736" y="3717032"/>
            <a:ext cx="439761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                     Un des premiers trucages </a:t>
            </a:r>
          </a:p>
          <a:p>
            <a:r>
              <a:rPr lang="fr-CA" sz="2400" dirty="0" smtClean="0">
                <a:solidFill>
                  <a:schemeClr val="tx2">
                    <a:lumMod val="50000"/>
                  </a:schemeClr>
                </a:solidFill>
              </a:rPr>
              <a:t>           The </a:t>
            </a:r>
            <a:r>
              <a:rPr lang="fr-CA" sz="2400" dirty="0" err="1" smtClean="0">
                <a:solidFill>
                  <a:schemeClr val="tx2">
                    <a:lumMod val="50000"/>
                  </a:schemeClr>
                </a:solidFill>
              </a:rPr>
              <a:t>vanishing</a:t>
            </a:r>
            <a:r>
              <a:rPr lang="fr-CA" sz="2400" dirty="0" smtClean="0">
                <a:solidFill>
                  <a:schemeClr val="tx2">
                    <a:lumMod val="50000"/>
                  </a:schemeClr>
                </a:solidFill>
              </a:rPr>
              <a:t> lady (1896)</a:t>
            </a:r>
            <a:endParaRPr lang="fr-CA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203848" y="4725144"/>
            <a:ext cx="2966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>
                <a:hlinkClick r:id="rId2"/>
              </a:rPr>
              <a:t>Cliquez ici pour le visionner</a:t>
            </a:r>
            <a:endParaRPr lang="fr-CA" dirty="0"/>
          </a:p>
        </p:txBody>
      </p:sp>
      <p:sp>
        <p:nvSpPr>
          <p:cNvPr id="21" name="Rectangle 20"/>
          <p:cNvSpPr/>
          <p:nvPr/>
        </p:nvSpPr>
        <p:spPr>
          <a:xfrm>
            <a:off x="1259632" y="980728"/>
            <a:ext cx="6624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dirty="0" smtClean="0"/>
              <a:t>Gorges Méliès est considéré comme l'un des principaux créateurs des trucages et des effets spéciaux. Il a fait construire le premier studio de cinéma en France.</a:t>
            </a:r>
            <a:endParaRPr lang="fr-CA" dirty="0"/>
          </a:p>
        </p:txBody>
      </p:sp>
      <p:pic>
        <p:nvPicPr>
          <p:cNvPr id="21506" name="Picture 2" descr="Description de cette image, également commentée ci-aprè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789040"/>
            <a:ext cx="1584175" cy="2232248"/>
          </a:xfrm>
          <a:prstGeom prst="rect">
            <a:avLst/>
          </a:prstGeom>
          <a:noFill/>
        </p:spPr>
      </p:pic>
      <p:sp>
        <p:nvSpPr>
          <p:cNvPr id="21508" name="AutoShape 4" descr="data:image/jpeg;base64,/9j/4AAQSkZJRgABAQAAAQABAAD/2wCEAAkGBxQTEhUUEhIWFhUVGRoaGBgYGR8YHRobHxweICAhHh8aHSggHB4mIBsaITEhJywrLi4uHB8zODMsNygtLisBCgoKBQUFDgUFDisZExkrKysrKysrKysrKysrKysrKysrKysrKysrKysrKysrKysrKysrKysrKysrKysrKysrK//AABEIALQAsAMBIgACEQEDEQH/xAAcAAAABwEBAAAAAAAAAAAAAAABAgMEBQYHAAj/xAA8EAACAQIFAgUBBgQFBAMBAAABAhEAAwQSITFBBVEGEyJhcYEHMpGhsfAUI0JSYoLB0eEVM3LxQ1OyJP/EABQBAQAAAAAAAAAAAAAAAAAAAAD/xAAUEQEAAAAAAAAAAAAAAAAAAAAA/9oADAMBAAIRAxEAPwCV8beM8NaLWWBZ02A2JjmsYx+INx2cgDMZgUlfd3YsxzMdSSeaTdd9eaAs94ojGOZ/KjFe9EYaT9N6AoedDQsPegA53/OjhDGg/ATQJmuaaOVpUW57z8TJ+lA3nTcxv7T3/wBKG4NBH4fvbirx0n7N8Q9vzsSRhrI1LPq0eyjk1bvD32cYC4ucG9eU6ZifLU8yAup/Ggxqdp/2oMw7j4/f6V6VwvhTBWRNnC2gw2LAsZ7kmlsZ0SxfgX7Np+wKj67AGg8zBe1E969E437M+nXNVsm2e9tiPyMj8qr/AFL7H7TCbOKcRoFuKGH4rBoMVOo/4pJhWgdX+zDG2gSireUc2zr+B1ql4nBtbYq6Mrf2sCp/AiaBstuTAEzrAE/pSTU4SRtv35/EUiy0BCa76UZFk0ZjpE87fH7NAiKNmorV1BKk9qFiI1Gs7+37iiEmlTdJAUsYWY+sT+goG5EUGWl7YSDMzxrpQMzEASSFECeBvp+tAjlHO37704t3GClVJAOum50I3GsQfiiMnvWl+Bvs2N1RexmZbZAK2ti4/wAU6qv5mggPA/gV8eS5by7KmC8fePZBsfmtd8L+CMJg4dF8y7/9j6n/ACjZak8JdtWwLSBLajRVEAfTWlrt2CAIoO6nh7V1ct1QwHBJ/wB6A3rdpIEKoGw0AAri55iq94xwFy/bW3bj1GXE6xxHwaB5Z8U2XCwWLPssSfntFSFm/LE5thqKp3SvDL2V9TqTqSSTIGkad/el+l2Li3ALNybaSrZho5nX4I4PzQXNcR6so4FA9+DAiajmkOXLQI1H/qlrV0MMwOg2Pz80DjzgAJ0JOw11pt1PpdjEoUxFpXB/uGv0O4o38WJKrqyxInakbt5s3pgiJIn1D4ERQZh4q+yt0l8C5debTfej/Cf6vg61mF60VJDggjQgiCPkHY16PxHVMgLsYAWQp0OuxIOw0iqh1Lptjq6kkCxi1kBgwYP/AOWU6j33HvQYyGomtSHWejXcLdNq+hVx32I7g8j3phQAxoKCuoJEGpDp/Tw6Ncu3BatKQMxElmP9KLuxga7Ac03wmHNx1Rd3MA8DuT7Aampa5cW46i2VFu2pWzJHGpbQyHY6jeaBHDdGDAku2mpTLD5I+8oO/uKSxWCNhpViwZSVZZHpOgP6il7OJNp/VKMhmCCDPcj8qtFrCoMPcUlrbWrrom0QcrgNIOgGb8fpQTH2X+BVIXF4pTGhtW2ET/iYduw+tXnxJ1m0lt2c3MlskPlGvH4jXcVVuiePCrPaxcELcZEuINMoOmaNDoRqPyqX650+x1GyB5krurWiDBjftQH6diMNjLS3regR9zAykfpIipPCYhXZpYSpIPGuh0nfQ0z6R023YtCyDmVImQASQOY0pvdFi6oa4qxLZWnX3gj6bUEp1TGC2obkmAAJLHiBTLp2Kd3YumUxPcDsJ5/0o2BtWyinN5ikeliZMHeDxTtLyQVWIGlA3x+ENyRMTzvNAmAXKFEgDaCQfxpa24OmWAOTRxdjjagG9ZVxDLtHzP0o2XLuRl0+ZrlfSmmMxTCMgkc80CVzEZXLKS8TIWAFHc9zRcFiPMd2DaCB7DmmXUOkJdUGWE6kTE/+Q/0pzgcGLKhUHwB+/wA6BHrNtWAuYi0pVZDkSTkPI53ilekYLDFVfDC3AggrrHAnmd9T2pzirjDhYJA9XOlJdPwjWwRFqD/amT9DrQd4m8PWcba8u6IYSUcbqfY9u4rz94g6Jcwl1rV0ajY8MvBX2rf8f1EWF824wVFGu5/Ia1B+IsJhOqWWS3dtNetg5GBBKz35ykj9KDBooBSuJw7W2ZHBVlJDKdwRxSVBYujtAuso9WUIpJgA3Dlkk7GAY+tLYQlAzKTI9Fs5pymCZ0GsAwI5aj+ULWCtkj1Yi47AwD6bYyge3qZj80omGLW7AWIK3GZgPuSwkkkxoB+goHQs+bdwqZmLMirxIBYiTO4y6zTnqvUEOHe4DHnYm+6b6qiZFI9vUNaa9Eu5r1y6CUH/AGrRIJOZxlXb+1AWNM8ZjgCFtn+XbhbYYZgVBkmY/qYD514oH2D8Sth7l4KouK7DNmG8KAfnWpLA9ZtBWu4Vzh3XUrurz7fhoKot86tBkTofaTRlubaHTt2oNiwXjdNFxiHDuw0ujW2Z5DcH5qQxWPFvKERbtsr98OqgAmPw7msjw/VXUFQRetwJVt/eRv7SNqXw2LdXU4O4wJ/+JtRyYGbRhPGhoNhsYhCQtgobaGX9JYfQj+o06xKQQFbSdVERHPGlVLw54z86LOVbF/swgE+0/d5Mb1bLFqCZ/Ezvz9KDg4USCI7j960FrFgyCR8bUS9bZVgtP+UD6CKaJhVM+YwkjY/6xQHvdWAPpIJOwGpP0nSPemz9ba3q6FgT/RrA99vwFH/6WgJKyub33otvpq65hJ4n96UDZfES3AwQeoakT6gPcVJdMxkqWYknvyPaoXqFkKhKgOwK8gtHMRrxTzpjL67jQiwPr70DjyGe+zMLZtBYUqT5gbfXWI9qNj8a1kAsCUX+vcf5u3zTLqGKuIc9rDljwdBxyN/wpz/1Vlg3AFBggnWRzpxxxQV7xLf/AItUVRoW3U7xG0EBhrqOxNO/CnhbyywJItsPUGHqkbQ2hUAHY71OYTEWrmVkIZRMETH586U/tYidoj8J/wCKDL/te8Mi0beJtglSBbuH/EB6WPuRIPuKzOK9I9dwS4vDXrMj1LAPZht+decbikSDoQdR7jT/AHoLN1i+psYUKJy2jOuzeZrpuaRwt68bfko5KMYyDWZ1gkawTrTK16jExvGhP6Cal0xAAIsEliCHvMAoRSdQo4513oOxt8IVRGhMOG9Sn791tCZGh7D2qLxGOD24a0ucAAOJWAI0yjQ0XFXxARD6VM/+RO5P+3FN50oCcbUsHhYyiZ+9yB9DSTfv9iuJ7xQCrxqCZ9uPrTi5dZjmkzMaDgD250poHqa6b4fu3bXnoyjU5VJ9TFd40iZ2HNBKMM9y2Lml5MjC4PYjNngQYjQjbWan/EHXsXaPnWnlDPpK5gI042BGs9x8VRsNi/uswIQTmymBBInKI0+OasfSsZdt5bZ/nWSJRkBJjlYH/wCTxrQaTg8bnt23unKzKCVOkGJ5+aSw3UkYMWUqsbtE7n/3Vbu4lMSls27pt20OWSpLBgIy76fJ4pn0vqr+YZtlmt7gnKD2Hb67UFvvYtWUZZG4HHwQZqC694rawMrWwpA0DMCz94A2GsyaifE/XypS7bUBRMCYLNsZX/CeRVJTEtfu5ruZ2Y7a6+2m29BMXvEN+7ratAAblUJOm0nv8VcPB3ilHt5H/wC6DokRPus/pSXTuostsBcNlgR6bZgDtA1Pv+tPcFj8Pc08oB0IOUjUNyQeZBigsSXGZZYFCdAJ5/Q/FRvV2LEWkKZwQ5zjjXQEbGnFnEoDmYkM2wOrARwOKXVrbyQVcjeDP4ng/NAxa3bwyeY90qiA6ECMx5PO9UHqXiK/jWCYVHyn+lTkkTqJbk/sVcPtDwzPgmKhvSylgu+UHXbeqpZwNi7h7K2GaxdVgxGYhm0MwT3MGfagsfgHHYlLpw+KteUMhNuT6mIPqkiQxgj8Kz37R8ALOPvACA5Dj/MJP5zWg9Ma862AxZsVauANmWTlkrJb+0wJIqA+2TCk30uKvpCBWYbTOg+daCjq2xG9Wzwb0X+PNy3cuZRbVWzRJ1JHJjjtVVyx+9q0L7HcPmvYjUj+Whn/ADN+IoIfxD4KbDW2uNeTKNlM5t4HcH6VUy3uNKn/ABL1u9fd1ukFQxggRIBOXX4qMxOFCophsxGZjwAdgO8cxQMY/YoWFP8AC2fOlYCFRLMNo7le8cA602x9pVYi3czpplYqVzCOx1G9A0NL/wAXcACq7ZQZUSYB9hSR+fyofKO/AoDIWIyiTJBgCZO3Fad4cwz27ARrRRmKkoYLQBBJA25iddR2ofC2DRcNaGHUZrihr12NZ4Guo522qw9DwmRmnUGNSO09+aBOz0i2HJt22VrkG6wOg00BHeO3enTdGS2hhS4mY3M8bRrr8VMWLZEwNDr70AskGSaDJPtAwRJtlLSqqgqW3LOYmRzEDUcmonAdZWzHlWoaNW0JJ7AtMCta6n00XbZQjVGkHsZms8614XKKWtW809mIKj2A0bjfWgY3PF+JD65o3gsSY+SI/LipDpvV1xLrm9DHLmKztO+n0kcVTbmeYafhtD/vVn8PdAbzEYN6WKgkb+qO310oNHvY0CXtW8+kysCWbQb6kdzxUfiuu4cGT6HGWTAgmT6S22nMxvS2KtmAuWDO33lIG2vA9jVVPg04u5cOc2wkCZLAt31240GgoNCwmL81R91lYakEEe47Gm2G8PWVPoQCCSI4n9PiqlgMeenWyt85lzZSJAaRuyjkagEH2q9YHqquiughSP6iJH4UCuKxduzEjLM+qJiBOp+lZb9qF9SlrKfvPcOmxjSTPMk6e/MVdfFmJzW/LzZWdhljVjGp0471Q/tLukLYtAQqCVGmnpGk7n60FXRRzP078fSr79lGJK3MQo5tqQp5hjI/A1QQdiNPnSrZ9l1yMegOzI4/Lj8KBr42wzfx1zOpCM6qMolYgCFnQxS/XsC15bXlq7KiZUO2s6EyPma1TH9PsXodsp8k6NMZGG8kac8jmonGdTt2bZLWgza6WgY30Hc70FFvYC1h7BXOMzI4J/xCMw+mwqq9UdyylgAci6KoWABpp8a/WrXiuuZnIuWLSehiRGaBtEAfeInQ+00n0boa3Cly8GI+8TsoyjTMTvtrFBVjYm2WIYsWMEbZR94n6wKf9I6ZbuoSzetSDAJ1XkRGnzOlS3W+n21RHN3OhZz6CBObXSONPemPh227uVX0oYE9p7Ruf0oLWnWfIHl2VRcwkATvyIUQNIOpNPF8YX1Pl+SWaARCyDpPsQD+UUucLbUKpIkkjf1Ecxz2p89+3bEhg10gASIPYDsBtQSPReonEWQzobLqxV1JJiN4PM6a06xV8tItvlKzuJ14qmeIuttg1tWVl7pOa4sHYmZB29o9qZ9d6s1if5iM4nQMM0ncwBqPz0oLeLlxbqKGDMwMjbb9KDpzBna1cWD2P70rLbHi28uI89RmI0AbWAe0ewirLj/EF1yMSqMiekFdiYmT7rMD3oLld6NazZgiE+4mO9Fs4BVOigSRtxAii4LqS38Ol1TOmo5B52p3hrs7EQI19+1AXC4ctmzqImBHb61Gf9TsWh5NmBJIRIIJK6EifvAd+eKmbuJ1YBGjggTJ+BrE8kUzTCh01t+W+h0GbKe0n8KCG69gFZf5qjKqMxJ2Gnv+9qol/qNzJbFu+bdtJCh4JgE6tlk5uwFXzx1jCtplUjVDmU7MB30qldF8LWLwZvNeQoJMAAEiRzI5n4FBOdH6A+cX/NN4lZnMAwHvJygfnVX+0O5d81RdZToYybCNNydT7+9XLpXQbmCV81wvZcAeUDoDpJnt+FZt4o6j518kfdXRf3NAmpmpHo2PNi/avc22DGOwOv5TTACKFaDeuqeHPPU+Tda0jtnaNmkcj3mayjrNx7GINvD37gEZSS2pJ3E8bDWtF8IYy7iMHbNm7D2h5bWyB6mGxkmR6ab9e8GXWc3QULjLxMsJOx0Pt9aCmf8ATsNaORTndULPcnNJj7sEQNZ44qSGOZ3UIAURcxUkt62GvqjgCI2o3TfBbo4b1aghpIiOedf9DxVhxmGe0U8pbBTYFgxM8TsDQU/rfTAXT0CCsLplGYnQ8TvBqWsdMS3bQIYVN4Gr9+Jj3pxjPD73WLXLnmtHaAs/2wKnsJg1W0LVzdgfV9OOxngUFXx/8o+ePviLdsQDqYzbmZO2m+Wpno2GuXbge/byFZzDfWNNe2/4UdMB5twOwJW0NjGjHkTyAJ+oqU81LSZnuKFYyXbQDiZP70oD47BW3h3UEjSY1jt7/wDNVi94VGa5dymLkeggbDUE/Waa+MOv3Tg7V7Ds1sNeuW5BBJAkKQffLNU7D+IeoA6X7pIEanN+R0oNBxPRLdtVhFDxAEa/Og4mpS10tG9LDOoETOwPzWU3OuY9YL37um2Ygx8cinljxrijlV7pVP6iFBJ150+kCgd2hcwGIeMxwzTM/wBvce4n9KvHSgXDfzDl0KtpMHbMOG3FRbdWwmIsFblxSZiDp96e+sQKl+idO/8A5CLYBzkjNywzd17DYzQFOKuWSwFvzIEK0gZTG7FjJHJpVOtsDrblMyrmB/EgHgafnU3icEgtv6AxIOh/q0iO+2lQeHxVxtSqW02W1lBEbfe5Onaga9Z6ZaxNy2rMQDmYHUTsOO1RvRcK2Ga5bZUNvUlCxAQbDKP6g0ExxA11px4ft37LTjMgjRXzgKE30BgyTrEcCkuseI0a8Vti3dS2NYVmYg7kQCCojXfgUDDxZ1K2EyW2bm5cM8HQAfPYbAe9ZTdaST3NWrxJji6O4UqLj6lhvtlC6ysAa/SqnQScaUdTFJtSjrB5oLF4G8RthbrRBVwJVjAzCcp1Bg6kfWrpi/tKvMSiYZA/LFyQO+wBJHasn79q0/wviMLi7CrftWziE0zFQxaNJ+SBQDc8V2byeS905nRma6k2haYAEKp0J51pXwhfSUV8S91mDEKzSugG4OoPb608bwomfzLa5WVoUZQVgGTMTAYenv8AWoBvD9+5F+1bJcnMRcEGPVOUHSCe223NBe72N8k5XtnKMoQrHqYz6fY/Om9L47BZkBDBXBVmzfdEce2k1G9B8QLilW2bRVhm80ETkgxxrEyPoad2cBduvc84gW51XLIadyDvqBFBH9XtX/4d1tlLV1iSGnQqdjIGhAqgdQvYovdtX5xFuRMHT2jLGuhla0vGNbylraOEH3j5egHw8aCPppVTF6GCjNnuPxvvuY341jQA60FU6hat+VaCtdFufUjmQmpnQcyTr70XGYPCsuZHKaR6SdfoasOP8JXnuBbjIFYkIVibk68DSO/NJXPAHp/l3Tp94Ec9vegqN2wxMi+GMaTIMfSaa2hnIWCx1gKJJP0qfPg+6uYyci/1ZSQRtPpnttUl4X6AyMblw5QOQDtudhpxQF8C9Bt5muYhA5EZEIn3k9iePg1rvT7QtWlBPf231gAdtqqvReiXMxv+XlXe3bOjMeHfhY4H41P2rPlKWdixEksQNfcAQBQOOqlhaJtLnc6DWAJIEk9hvUZ1e+uGsAvBuGAmm7nmOw3NVu34zwyvcuo5ZypBzAhs0+lQk5CN5YUvjLVrGnLbvZsigsYJCltyfbSAKB30DDrcLM6ltNXYzJ30A+6vzqaN1W3aw1suqBTrBGhzHRY4O+x9qj+udct4G2tm0xuXHhhoXk/3Pl420H/qiYzxPfjzL75nM+UmwtmdXjvtHagZeOMUpveVbMi1IZiZzOdWM89p+areXmlMxmd/nX9aTagkGFdcYk6yTQuxYkwPpA/KisCN96AVNSfRerPh7q3FAMbq2oP+1RRXT2rkbSg9E9C65h8XaD2mCtobiLAb8OBTnE9Md2Z/NKKfulNPT7giK8/dC63cwt1blqJG4OzDkGts8JeLVxQ9JEgD0H7y99diPegX6B0qzh3Z7JMXSWctIJ00y+0yamOoXm0NtM08xI+uoIHuJqP/AOqIrsjWynpzAN6s4A18uDBIG43M1Dp1d7aeZh7iX7MqApOVlLRA2OkGYO1BYMNjRdYplhk+8pkSDyJ3U9/pTPGW7dps62pJX1BYlVHYb6k/lTLqGFa4fNOIW2qA+tFOdWP9UkwRP9EQQddqJ/BXbJVrPqv3Qdx6MscsQWUTrlnfagj7mPzEmxaNq3b0DZdXOhbLmEhIABPP0pn13xAymCpUM/q1BITUMBrvI0PY+1D0rraMjW7ma3i7rOue2hKEqfTlgbU16n9nzOwZ7625EMWMy3BEAADfSgmeneJLB9LuLZLlVBYagbxrIGwkxJqy4V0Zc5KhZ0JiJ7jj61TR4YwuFBdlOIuNAVEWVY8CNhOp1PepDysU+tzDrkAAtISBlOk5gJUj9I96C2eaCSFP3YmPf9ahPFN+4mHIVRce5cVQsRoSNN+wNN7dtlyrf/lrDEC059RAmXMCNJgbH2iqfiPGxu3PKkLYVXIIbMWgekFwQV51GpoJDrWEw2Gm6zq2J/ptiIknTNAMAEzr2pfo+J/hrbXfU73fUx0ZSw03GijXbsKgMJ1a0rBLFhLrNuxEIABqByx1Emo/xX4vZw1sPAUwQgyydonX0jXbXagb9V6/LtfkM7gqgjfuxBGiagDkxVTxN8ljmgmBrvG0R2pC5ckntwJ2Hb6UmaAZrv8AWhtNBEiRyO9AaB+FoPn8KMrAe+n+lK/xDFMk+kGYgTPzExQNgKUrgAREnNJ7RHGszO9Fy78RQFbT4p3g8Y9ple2zIynQjT9im9u4VJ0BkRqJ/CuXXnWg1Tw59o1i6q2cemUiCLo2nueUPuKPjelXjdN21eARfWGZRcygzsVMHaZPcVkpFSHS+tXrH/ZuMmu0yv4HSg0DpLdQtE3Cytn12BX/ADBYnfcfnVmwRxuKABezaTUO9otn+FDqAp311qi4H7TXQS2FtXG3zSQSfqDHFIY3xsMU4897iWwAMltsgOpmSoknYDbag17DiyLbHPbAsypdYGWAPvDv3qGv4+9ei2LuHRNy5RxI4jOANTroaoeI8TYdMO9jB57YukG4wjU7aAmQNBtOlJdNxoYaY1io/obFG22nsyHT3BoL1f6/h8KQHueff2Rbctv8+kfNI4bxqMih7V43W1y5QQoB1kg6ATuRWedS68wRh/EjELqEt3QbhSDuG0Hwaiep+IbtxVt+cSkLIXMASJ0OYzA7AxQXvxl4ws+pLbqS6ZGdJdlBgtA+6ONSZrPLTK5zXiwQT91JJjgRoPk96Ylv7RHEEyKTZjME7aabUEm3VsshEy8KS0lVnYRyeTUReYzrXCKBhv270BRQEUIFBFB1dXRQUD8GhJrq6gADUjtQ7CurqDj6Yj2o8+qAI+K6uoEaMomurqDrnxtH+tGcehTyS0/SI/WurqAtw+lAAP6pPJ2ifikx/wA11dQC40or7/QV1dQJsYFDQV1AQmh/5rq6gIaA11dQHcaCiV1dQ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pic>
        <p:nvPicPr>
          <p:cNvPr id="21510" name="Picture 6" descr="http://upload.wikimedia.org/wikipedia/commons/thumb/0/04/Le_Voyage_dans_la_lune.jpg/220px-Le_Voyage_dans_la_lu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844824"/>
            <a:ext cx="1534730" cy="1576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build="allAtOnce"/>
      <p:bldP spid="19" grpId="0" build="allAtOnce"/>
      <p:bldP spid="21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0"/>
            <a:ext cx="8305800" cy="901080"/>
          </a:xfrm>
        </p:spPr>
        <p:txBody>
          <a:bodyPr/>
          <a:lstStyle/>
          <a:p>
            <a:r>
              <a:rPr lang="fr-CA" sz="2800" dirty="0" smtClean="0"/>
              <a:t>Alan </a:t>
            </a:r>
            <a:r>
              <a:rPr lang="fr-CA" sz="2800" dirty="0" err="1" smtClean="0"/>
              <a:t>Crosland</a:t>
            </a:r>
            <a:r>
              <a:rPr lang="fr-CA" sz="2800" dirty="0" smtClean="0"/>
              <a:t>:  premier film parlant </a:t>
            </a:r>
            <a:endParaRPr lang="fr-CA" sz="2800" dirty="0"/>
          </a:p>
        </p:txBody>
      </p:sp>
      <p:sp>
        <p:nvSpPr>
          <p:cNvPr id="17410" name="AutoShape 2" descr="data:image/jpeg;base64,/9j/4AAQSkZJRgABAQAAAQABAAD/2wCEAAkGBhQSERQUERQVFRUWGBcWFhYXGBoeGRgYGhoXHB8fHxoXHSYeGRojGhUUIDIgJCcpLywsIB4yNTMqNSgrLCoBCQoKDgwOGg8PGikkHyUpLCwqKTQuKSwpLCksKSwpLCosLCkpKSksKSksKSkpLCkpLCkpKSksKSksKSkpLCksLP/AABEIAKQAmAMBIgACEQEDEQH/xAAbAAACAgMBAAAAAAAAAAAAAAAABQQGAQMHAv/EAEMQAAIBAgQEBAMFBAYKAwAAAAECEQADBBIhMQUiQVEGEzJhcYGRFEJSofAHIzPRJFOSk9LhFTRUYnKCsbLT8RaUov/EABkBAAIDAQAAAAAAAAAAAAAAAAAEAQIDBf/EACURAAIDAAMBAAIBBQEAAAAAAAABAgMRBBIhMRMiMkFxgZGxBf/aAAwDAQACEQMRAD8A7jRRRQAUVia1WcYjyEdWjQ5WBj6GjQN1FFFABRRS/G8Sy5guUZfXccwlv4921HKI3EkSJAGFYmqTxTxMqsq5bl1nPL5hZQeaNLCDORqNwJGpPdSnEsXnzfY7BtKYa2LdtJBkE8xZgSSv5SN6sotgdNoql8N8RYckJdt3cE5IUSStstpAVhyagjQgTVmt4hrZC3jI0C3Yif8AjA0Vj3GhPbQVUCdRRRQAUUTWt76ggEgE7AnU0aBsorE1mgAooooAxS7jHEmtgC2qs7SYJgACJMDU6lRHcjUb0ypJc/eXLjb5T5S6bARPTq5+eVe1ZXScY6i8Em/SrcV42Rm8+7JAB8uciak5dB32lie2tL8Bxt0ILBrRyg2yo5WbWVWYzTGxidI2rHirhl27c/o5cNbddNYcTOjQQpGU6yNY6kRCs+GzZtk4m5511lCnUlUUTHu5BLNJ0n61yXKX1v07lcYOOJf4OncB4yMRbkiHAGYa9RIInWDrvsQR0ppVJ8HxfZmXzLaBFGlxjnbMxkN1Ckss9ZOgy1ahw4fju/3jfzrr1Scops4lses2keuI3yqwsZ2IRZjc9YO+VczR2U1Vv2iYAfYBbTbzE3JGbRiSxHUnWYOutN+L8IB8tvNvKFcEkO0wwZJHaDcBJ7A0v/aPcyYRSWygXbctlLQIYaqNTv0itDMpPDhcsIFt2Rqbct5okxiLoEkjm/D8h31m2/EGJQuv2G82YHUXLWrS5kAtr6AfkaQ3PEK5JF7CypWB5sExiLjbQY1PvoZrdc49eDkpjOHAEtlBLEgRc0LZhJ5iNhMpp0pnq8MtWlgu8YvOjZ8HcCliCjPa1m024zEEZTO/8qs/gu813DXEuqYW49sI8NCBU5Z+8BmP/TpVAfxWRaGfE4BnkareI08oj0wxEDQnNqYiAdL3+z3FebhrlwFCHvOeRpXZBoeuoNZSjhdMe8OYjNbYybZgGZJQ6rPvEj3ietTaRcO4YfNunz7zAZU1K+oDMZ5BMB1GmnzFMfsB/rbv1H8qzLC7xN4g8hMqEC4RMmMqDXmM77GB1iudYjjbZg4VrimS9xhp0jmaJgk7ado1p94otRfu2bmci6LZR3chToQUAUAEmDudflFVvH8JxCc+HZmjlymAQsnQaANEtHUTHWuZyG3PG/DucGMFDc9LXwnxHdUDI2dRoUfp7BhJnf8AF+dXDhfExeUnKVYGGUxp1Go0IIIMiuY+FcAuRcxHm+pl0GUEnSFHL6jpoQSfebzwNstwdnBHzGoMdNM/5e1aUTknjfhjzaa87QRYqKKKfOSR8bi/LWYLEkBVG7Mdh/n0EmoQGS2M0ZgOaNsxkmOsSWA600IpB4lulVCopd2kLbG7d9tgAd9ANPaluQm14aVLZYxLx3icLuwJZYCCWYkiFA65tvgfjS3GeB8Xdvq11s1v925QEBQwLZlLEydl5o66ARVh8N+D/LunE4jK14iFUSVtCTsSeZiCJMDrHerXWVXFSWz+jdnK6/rV/sX8F4QmHtqigAwMxHXc/QEmB0phRRTqWeIRbbes83LYYEESCII9qqnjDg12/hvs4uKvOpW685SqzytGz7CToekHSrbWGWQQdQelWTwg5P4b8HY1LbB8LYzZm1uOCY1giJ0g/mfmzueFsYT/AKtgvy/w/o1ev9HAfw2ZPYGV3n0tIHyism1d/Gnztn/yVp+aX0z/ABRKKPC+LCn+iYM+wMT7enfQe1PPClq6lgp5S2bjO7MgIZLIMAAldGeADlB66wIp4eHlv4lx2EzlEKPhyjMR7EmpaWwBAECqym5fSyil8PGHsBFCjYfUk6kn3JJNbaKKoWF3HODJibTIyqSRoWEwZB+I1A2qh4DgfELNxrbWzetAMQ5dc/sJ0DbnQwdNTtXTaxFZTqjP6b1Xzr/iUfhwlJJLHqcuUiN1I6ERsdenYlxh7LCCu6mRrE9wZmJBjX2rxxvg91bjXsPD5sue0fbTMuoGaIkHePpO4JzoGIjup3U9iOh2pdVNSGLLlOGjHDYgOsj4EHcEbg9iKK2AUU6IGa8eUM2aBMRPWN4r3RQAUUUUAFFFFABRRXi7dCiWIA96APdFQ2xrExbts3+83KvynU9DIEHoazmvdrf9pv8ADQBLoqH9puD1W5GmqMD84MGB7Sfat9nEq3pPy2I+IOo+BoA20UUUAFFFFABWAgE6b71migAooooAxUfG4+3aXNcYKCYE9T2A3J9hUmqzxt81xjAOQZF67wzfCeQfIdzWN1n446aVQ7yw08Q8bwCbSAKN7l05RGuuXftvH5Vq4J4se4SSy3QACQiZSAdQRJ7dD9d6574j4pctXJzPkY7SMvpblJAOWWUnpsddIXbwTPebNYtlLegcZ2h2BEgsIOcnKJHYyYmOer7G9Z2pcSmNb/6dqsXg6hlMhgCD7H41sqp8L4nft3LlpcP5mXIzZLtuAzgz6yG1KzBEySeopqOL3+uDufK5Zj/vrpwl2imcOSx4MsRfCKWbYCT+u9aMLhST5lzVzsOiDsPfuevwgBBxXj2JzWk+wXMrXF3vYfmKhnAH7zebYOvY1Z7LkqCRlJAJWQY9pGhq5U8Y3HW7KG5ddURYlmIAEkAanuSBWMFj0urmtsGExp0P6g154jw+3fttbvIHRozK2xggj8wDXPeK4+9gbwCer7gkfvbagiApILkQDpqCSBGhZW+6VTTzV/U2rr76t9Ol1GxeBDww5XX0uNx7e69xUPgXiO3iVESrxJtsIYf8pgx8u/amjvAJgmBMDc0xGSktRk1njNGCxWcGRDKcrjswj8iCCPYipNVqx4nAvNOGxYzKh/gkx6okISVMdCAdKYDxGn9Xif8A61//AAVYgZXboUFmIAAkkmAAPeq/j/EjKRkCqCQFz+pzBMRIyyB7nuNDUDjXHrtwv5Fi44thcouL5aeaeZcyvDEARBICg9SYjnnFeJG46LixdFzm8wPp5e0FFEh51JJzco3G9J32yj5Ed4tCsf7HW8D4ottAufum25vST7MQAfgYPtTlWnUa1x7gPFXa5lQ5raQC5UjTKDHMxJOvp3g7Dr0bw/ehntiYgOonQSSGVR0AIUxtzVFHIcn1kW5XFVXsR5RRRTogasRiFRSzmFUST7VXXMpJEFpJB6ZtYJ76gE/HoKfYzChwJE5TI9j37T8aU40hFJbYamPb2G21c7mdnkUMUPHpV8Tw21Jz28wY53djyrlA5jJ30G3c96hYrjVtn+zYSyWdOXVItpIgQhgsdVjQDWZiafcAwzYy4Lj5fs1sygUMBccHQ82roPhExvBi2WuHIrs4HM2+pie4BMA+4/nRTxtjsxq3lY8Qv8M8A+yowZs7uQWaImABt20J9pjYCnVFFdBLFiOc3r1kfG4bOsDRgcynsw2+W4PsSOtZwmKDjsw0Zeqt2/z6jWt9RsTg8xzKcjgQGABkdiDuJ/yIqSCQyyCDsdKQ8O8FYaxiDftKQzKVKk5l3BEZ5ZYiAAQI6UyGJuL/ABLcj8Vsz/8Agwe22brWTxJYnLc/urn+GgncPN7glh3W41pC6GVaBIOvX5mpGIxARZPwAG5PYDqa028Yzei2wH4n5R9DzT8QPjWxMGM+cyzbAn7ogTA6TGp3PeIiEkvhBjB2CAWb1Pq3WNNFB7D89T1qRFZoqQKj414BcYHEYd8rqolcsh4PX3AJ13Eb71W8DxvB4n+j4+yEuKSuW4PSdQQh3EwToe89K6iVnelbeF8KXLmxbLEFdVkQd9DoJjtS1lHd6hqq9Rj1kv7FPwPA7Vl8thz5SE/u4UgMd2LRmYyOp6DrNWCw2Qq4+76v+A+rtoIVv+WkmIvjB4k4dlfy25rLAEjKd1JH4ToJ6EDtNl4cofXcHfY/rc/50koyjYM2y2vR0KK04WxkXKDKjadwO09QKK6xzDfUfE4BLgyuoZeoOx+I2I9jUiioaTAwqgCBoO1ZooqQCiiigAooooAKxWrE3son9df11+FV6zxa5Ovm+0ZyDr7YYD23/nU4BZ6Kj4TFZxsQ0SQQRH9oA1IqACiiigAooooAhcV4RbxCZLyhhuO6nuD0NeeF8ONpcrNmjQHrHv71PoqOqb0t2eYFFFFSVCisUg4nxZmd7dtigTRmWCxMSQJkLEjpJMxtNZ2WKC1l4Qc3iHd3EqvqYD4kCtWF4nbuEi26sRuBv22PvXO8X4mtyyWRcz66hc5JBEmSxJPSW6x7UtwnGLiXQl0t5hKmyVI9JEeocpbRjG0T03TXN9+HQj/58nHdOwUUu4HxE3rUvAdTlcDaYBn2BUq0e9Mafi01qOa008YVGxGMynKozN26Ad2P3R+gDWcbeKoSoltAvxYhQT7AkE+01X/GXDQcF5YPqu2Q0zzlrqg5shB1LToakg88R8U27YJe61yJ5bAhdAW/isQNh0IPalH/AMyaZGFxJt5lgrcuElCQpMs66ywEf+wjcYm39qFq3Za6Guqpe6xJAQSBnXZUZiMzbmTOpKl/FuLXN59jOSwGbzFWP32oIjTmVl1jp0AmJSjBpSJSb+HS+G+JLF0gLdvWHI9F8MJ0ne7IMDs1PbWMIIW4AJ2cehv5H2PyJrmNvHYlrYPkWl1kA3p9NvEgaojKfS/Xce+lx8DBjh7qXAsLedQoJZQpVGgFlEiWYxHWKs0VTLPWah8P5S1sknIZUmZyNJAkjWDmXroBOs1MqCQrW99QQCQCdgSNaWcf48MOpiC+UtqdFG0n56AdT2AJHOsd4hZzmto14GTcZhlnWNJ6DUEAQOXXSlreQq/Bqjiyu9+I63NZqgcE8TsoVUZSDoLbEEDrAZSYAHQSBt00uXDeIi6DplYRImd9iD1B16DY6Vaq+Fni+lbuPOr+RNooorcXME1SrhDB2GzlmkdcxJH1EGasPGs7jywsI2lxyR6eqqNySNJ6CesCoBt6mf1+tK5vNl8iOcXxtnOeNeFblxxcs22GYEMsBRoQVYy2hidzrvuWrfb8JeWme+wJ0LNcYi2uXLAk6zA0Jgj7omKtyMb2KFqxpCfvLkyqCdAF2Lk9+nwisp4Be5dzYrEPdtqzFbewIJ0BAUDbSdTqYIrKqiU1o9PmdVjDwdw83bLXLNxsPbZyFS0EhsvKXOdJBaNgBoBpJNWD/RFz/ar/ANLX/jpklsKAAAANgNq9V1Yx6rDjzl2k2VbjHAsRntMuNvAB4IZbJUFlZVPoBJzsoifvewrf4xGXBczsMtzDE3ABmEX7XNABB7xFPr9gOpVtj+t+h96R8cwbXrLYe5c8tmK5b2UENDAiRoA8hdOvTeBdfSrOaJxW4LlwJisPBa4R5gAczbtgSPMUAmQAY/FVQXiT4vFOly5ash8xdmBy5jfk5eciJK6kgaE6mC3RR+zPFG/dBNhkJlbjqpLcoHphiCNetSB+y7Ef1mFHT/V0On9gSa1nCqedmZxlOPxFJwmKvYVfKTF4e9aLsMxAlAPtC7Z5K8xIGurAaTNdW8By+FvMtwHzL1wrcUQPSiyASdssa9RSG5+yy8QYvYWY0BwqRptqIjtI2HerH4S4VcwuGFglDdzM1woIt28x6DqYjTvMwKiSgo5Fkpyb9M4bg1837jLjb3KEtkFLREwXOmQQedfkaZHhmI/2tv7q1/KmNiwEECepkmSSSST9Sa2ViXOZeLsEftBt4lnu+YLTWm0RJUmVYLEvuRE9+WCSnx/h6+hW9hGe4Lc5bbnmQERAmVdeUaRp2MmOoce8PWsVbIuIrNAysRqCDI13Gv03ql8J8OcQs3SmYPaAYjzIJA+6oYbk6jXb6GkL6JOXaJ0uNfGMc30W+G8M5Au4hovXWICEgQPTomYAOY1kdPjV94TyXRP30yzPVSWA+YZzPtSvA4VLj+Y9tVuKSp6sNpBMAg6x8PY04FptcmjCCvTXeD7HWfr0FL1/rZ2J5NndYOazWrDYgOoZdj9QeoPYg6UV2DmHq4k1VvEDXLpOHwiBn0Fx29Fufxf70GYGv1q2V5VANgBOpjvWU6ozesvCbj6hX4c8PJg7XlpzEmXc7s3eOg02/wCtNazRWiWeIq229YUUUVJAV5uWwwIYAg6EHUH5V6ooAS4255AlWIGgVS6x3MecQBvtm22Ag1pHHnndPjCEflfp5fs5lIkieoMGoFngNtTMsT3IWfrlmp8AzYU3N7pZTPoKgbREoS0anrMimCKAABsKAsV6qACiiigDFFZooAq3HsDfs3jiLE3LbAedZAJblEZ0E6tAgj4b044PdFxBcAIDDSY/Q+FMa8pbAmABJJMDcnr8az/HHdLubccMhY2orNFaFAooooAKKKKACiiigAooooAKKKKACiiigAooooAKKKKACiiigAooo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2" name="AutoShape 4" descr="data:image/jpeg;base64,/9j/4AAQSkZJRgABAQAAAQABAAD/2wCEAAkGBhQSERQUERQVFRUWGBcWFhYXGBoeGRgYGhoXHB8fHxoXHSYeGRojGhUUIDIgJCcpLywsIB4yNTMqNSgrLCoBCQoKDgwOGg8PGikkHyUpLCwqKTQuKSwpLCksKSwpLCosLCkpKSksKSksKSkpLCkpLCkpKSksKSksKSkpLCksLP/AABEIAKQAmAMBIgACEQEDEQH/xAAbAAACAgMBAAAAAAAAAAAAAAAABQQGAQMHAv/EAEMQAAIBAgQEBAMFBAYKAwAAAAECEQADBBIhMQUiQVEGEzJhcYGRFEJSofAHIzPRJFOSk9LhFTRUYnKCsbLT8RaUov/EABkBAAIDAQAAAAAAAAAAAAAAAAAEAQIDBf/EACURAAIDAAMBAAIBBQEAAAAAAAABAgMRBBIhMRMiMkFxgZGxBf/aAAwDAQACEQMRAD8A7jRRRQAUVia1WcYjyEdWjQ5WBj6GjQN1FFFABRRS/G8Sy5guUZfXccwlv4921HKI3EkSJAGFYmqTxTxMqsq5bl1nPL5hZQeaNLCDORqNwJGpPdSnEsXnzfY7BtKYa2LdtJBkE8xZgSSv5SN6sotgdNoql8N8RYckJdt3cE5IUSStstpAVhyagjQgTVmt4hrZC3jI0C3Yif8AjA0Vj3GhPbQVUCdRRRQAUUTWt76ggEgE7AnU0aBsorE1mgAooooAxS7jHEmtgC2qs7SYJgACJMDU6lRHcjUb0ypJc/eXLjb5T5S6bARPTq5+eVe1ZXScY6i8Em/SrcV42Rm8+7JAB8uciak5dB32lie2tL8Bxt0ILBrRyg2yo5WbWVWYzTGxidI2rHirhl27c/o5cNbddNYcTOjQQpGU6yNY6kRCs+GzZtk4m5511lCnUlUUTHu5BLNJ0n61yXKX1v07lcYOOJf4OncB4yMRbkiHAGYa9RIInWDrvsQR0ppVJ8HxfZmXzLaBFGlxjnbMxkN1Ckss9ZOgy1ahw4fju/3jfzrr1Scops4lses2keuI3yqwsZ2IRZjc9YO+VczR2U1Vv2iYAfYBbTbzE3JGbRiSxHUnWYOutN+L8IB8tvNvKFcEkO0wwZJHaDcBJ7A0v/aPcyYRSWygXbctlLQIYaqNTv0itDMpPDhcsIFt2Rqbct5okxiLoEkjm/D8h31m2/EGJQuv2G82YHUXLWrS5kAtr6AfkaQ3PEK5JF7CypWB5sExiLjbQY1PvoZrdc49eDkpjOHAEtlBLEgRc0LZhJ5iNhMpp0pnq8MtWlgu8YvOjZ8HcCliCjPa1m024zEEZTO/8qs/gu813DXEuqYW49sI8NCBU5Z+8BmP/TpVAfxWRaGfE4BnkareI08oj0wxEDQnNqYiAdL3+z3FebhrlwFCHvOeRpXZBoeuoNZSjhdMe8OYjNbYybZgGZJQ6rPvEj3ietTaRcO4YfNunz7zAZU1K+oDMZ5BMB1GmnzFMfsB/rbv1H8qzLC7xN4g8hMqEC4RMmMqDXmM77GB1iudYjjbZg4VrimS9xhp0jmaJgk7ado1p94otRfu2bmci6LZR3chToQUAUAEmDudflFVvH8JxCc+HZmjlymAQsnQaANEtHUTHWuZyG3PG/DucGMFDc9LXwnxHdUDI2dRoUfp7BhJnf8AF+dXDhfExeUnKVYGGUxp1Go0IIIMiuY+FcAuRcxHm+pl0GUEnSFHL6jpoQSfebzwNstwdnBHzGoMdNM/5e1aUTknjfhjzaa87QRYqKKKfOSR8bi/LWYLEkBVG7Mdh/n0EmoQGS2M0ZgOaNsxkmOsSWA600IpB4lulVCopd2kLbG7d9tgAd9ANPaluQm14aVLZYxLx3icLuwJZYCCWYkiFA65tvgfjS3GeB8Xdvq11s1v925QEBQwLZlLEydl5o66ARVh8N+D/LunE4jK14iFUSVtCTsSeZiCJMDrHerXWVXFSWz+jdnK6/rV/sX8F4QmHtqigAwMxHXc/QEmB0phRRTqWeIRbbes83LYYEESCII9qqnjDg12/hvs4uKvOpW685SqzytGz7CToekHSrbWGWQQdQelWTwg5P4b8HY1LbB8LYzZm1uOCY1giJ0g/mfmzueFsYT/AKtgvy/w/o1ev9HAfw2ZPYGV3n0tIHyism1d/Gnztn/yVp+aX0z/ABRKKPC+LCn+iYM+wMT7enfQe1PPClq6lgp5S2bjO7MgIZLIMAAldGeADlB66wIp4eHlv4lx2EzlEKPhyjMR7EmpaWwBAECqym5fSyil8PGHsBFCjYfUk6kn3JJNbaKKoWF3HODJibTIyqSRoWEwZB+I1A2qh4DgfELNxrbWzetAMQ5dc/sJ0DbnQwdNTtXTaxFZTqjP6b1Xzr/iUfhwlJJLHqcuUiN1I6ERsdenYlxh7LCCu6mRrE9wZmJBjX2rxxvg91bjXsPD5sue0fbTMuoGaIkHePpO4JzoGIjup3U9iOh2pdVNSGLLlOGjHDYgOsj4EHcEbg9iKK2AUU6IGa8eUM2aBMRPWN4r3RQAUUUUAFFFFABRRXi7dCiWIA96APdFQ2xrExbts3+83KvynU9DIEHoazmvdrf9pv8ADQBLoqH9puD1W5GmqMD84MGB7Sfat9nEq3pPy2I+IOo+BoA20UUUAFFFFABWAgE6b71migAooooAxUfG4+3aXNcYKCYE9T2A3J9hUmqzxt81xjAOQZF67wzfCeQfIdzWN1n446aVQ7yw08Q8bwCbSAKN7l05RGuuXftvH5Vq4J4se4SSy3QACQiZSAdQRJ7dD9d6574j4pctXJzPkY7SMvpblJAOWWUnpsddIXbwTPebNYtlLegcZ2h2BEgsIOcnKJHYyYmOer7G9Z2pcSmNb/6dqsXg6hlMhgCD7H41sqp8L4nft3LlpcP5mXIzZLtuAzgz6yG1KzBEySeopqOL3+uDufK5Zj/vrpwl2imcOSx4MsRfCKWbYCT+u9aMLhST5lzVzsOiDsPfuevwgBBxXj2JzWk+wXMrXF3vYfmKhnAH7zebYOvY1Z7LkqCRlJAJWQY9pGhq5U8Y3HW7KG5ddURYlmIAEkAanuSBWMFj0urmtsGExp0P6g154jw+3fttbvIHRozK2xggj8wDXPeK4+9gbwCer7gkfvbagiApILkQDpqCSBGhZW+6VTTzV/U2rr76t9Ol1GxeBDww5XX0uNx7e69xUPgXiO3iVESrxJtsIYf8pgx8u/amjvAJgmBMDc0xGSktRk1njNGCxWcGRDKcrjswj8iCCPYipNVqx4nAvNOGxYzKh/gkx6okISVMdCAdKYDxGn9Xif8A61//AAVYgZXboUFmIAAkkmAAPeq/j/EjKRkCqCQFz+pzBMRIyyB7nuNDUDjXHrtwv5Fi44thcouL5aeaeZcyvDEARBICg9SYjnnFeJG46LixdFzm8wPp5e0FFEh51JJzco3G9J32yj5Ed4tCsf7HW8D4ottAufum25vST7MQAfgYPtTlWnUa1x7gPFXa5lQ5raQC5UjTKDHMxJOvp3g7Dr0bw/ehntiYgOonQSSGVR0AIUxtzVFHIcn1kW5XFVXsR5RRRTogasRiFRSzmFUST7VXXMpJEFpJB6ZtYJ76gE/HoKfYzChwJE5TI9j37T8aU40hFJbYamPb2G21c7mdnkUMUPHpV8Tw21Jz28wY53djyrlA5jJ30G3c96hYrjVtn+zYSyWdOXVItpIgQhgsdVjQDWZiafcAwzYy4Lj5fs1sygUMBccHQ82roPhExvBi2WuHIrs4HM2+pie4BMA+4/nRTxtjsxq3lY8Qv8M8A+yowZs7uQWaImABt20J9pjYCnVFFdBLFiOc3r1kfG4bOsDRgcynsw2+W4PsSOtZwmKDjsw0Zeqt2/z6jWt9RsTg8xzKcjgQGABkdiDuJ/yIqSCQyyCDsdKQ8O8FYaxiDftKQzKVKk5l3BEZ5ZYiAAQI6UyGJuL/ABLcj8Vsz/8Agwe22brWTxJYnLc/urn+GgncPN7glh3W41pC6GVaBIOvX5mpGIxARZPwAG5PYDqa028Yzei2wH4n5R9DzT8QPjWxMGM+cyzbAn7ogTA6TGp3PeIiEkvhBjB2CAWb1Pq3WNNFB7D89T1qRFZoqQKj414BcYHEYd8rqolcsh4PX3AJ13Eb71W8DxvB4n+j4+yEuKSuW4PSdQQh3EwToe89K6iVnelbeF8KXLmxbLEFdVkQd9DoJjtS1lHd6hqq9Rj1kv7FPwPA7Vl8thz5SE/u4UgMd2LRmYyOp6DrNWCw2Qq4+76v+A+rtoIVv+WkmIvjB4k4dlfy25rLAEjKd1JH4ToJ6EDtNl4cofXcHfY/rc/50koyjYM2y2vR0KK04WxkXKDKjadwO09QKK6xzDfUfE4BLgyuoZeoOx+I2I9jUiioaTAwqgCBoO1ZooqQCiiigAooooAKxWrE3son9df11+FV6zxa5Ovm+0ZyDr7YYD23/nU4BZ6Kj4TFZxsQ0SQQRH9oA1IqACiiigAooooAhcV4RbxCZLyhhuO6nuD0NeeF8ONpcrNmjQHrHv71PoqOqb0t2eYFFFFSVCisUg4nxZmd7dtigTRmWCxMSQJkLEjpJMxtNZ2WKC1l4Qc3iHd3EqvqYD4kCtWF4nbuEi26sRuBv22PvXO8X4mtyyWRcz66hc5JBEmSxJPSW6x7UtwnGLiXQl0t5hKmyVI9JEeocpbRjG0T03TXN9+HQj/58nHdOwUUu4HxE3rUvAdTlcDaYBn2BUq0e9Mafi01qOa008YVGxGMynKozN26Ad2P3R+gDWcbeKoSoltAvxYhQT7AkE+01X/GXDQcF5YPqu2Q0zzlrqg5shB1LToakg88R8U27YJe61yJ5bAhdAW/isQNh0IPalH/AMyaZGFxJt5lgrcuElCQpMs66ywEf+wjcYm39qFq3Za6Guqpe6xJAQSBnXZUZiMzbmTOpKl/FuLXN59jOSwGbzFWP32oIjTmVl1jp0AmJSjBpSJSb+HS+G+JLF0gLdvWHI9F8MJ0ne7IMDs1PbWMIIW4AJ2cehv5H2PyJrmNvHYlrYPkWl1kA3p9NvEgaojKfS/Xce+lx8DBjh7qXAsLedQoJZQpVGgFlEiWYxHWKs0VTLPWah8P5S1sknIZUmZyNJAkjWDmXroBOs1MqCQrW99QQCQCdgSNaWcf48MOpiC+UtqdFG0n56AdT2AJHOsd4hZzmto14GTcZhlnWNJ6DUEAQOXXSlreQq/Bqjiyu9+I63NZqgcE8TsoVUZSDoLbEEDrAZSYAHQSBt00uXDeIi6DplYRImd9iD1B16DY6Vaq+Fni+lbuPOr+RNooorcXME1SrhDB2GzlmkdcxJH1EGasPGs7jywsI2lxyR6eqqNySNJ6CesCoBt6mf1+tK5vNl8iOcXxtnOeNeFblxxcs22GYEMsBRoQVYy2hidzrvuWrfb8JeWme+wJ0LNcYi2uXLAk6zA0Jgj7omKtyMb2KFqxpCfvLkyqCdAF2Lk9+nwisp4Be5dzYrEPdtqzFbewIJ0BAUDbSdTqYIrKqiU1o9PmdVjDwdw83bLXLNxsPbZyFS0EhsvKXOdJBaNgBoBpJNWD/RFz/ar/ANLX/jpklsKAAAANgNq9V1Yx6rDjzl2k2VbjHAsRntMuNvAB4IZbJUFlZVPoBJzsoifvewrf4xGXBczsMtzDE3ABmEX7XNABB7xFPr9gOpVtj+t+h96R8cwbXrLYe5c8tmK5b2UENDAiRoA8hdOvTeBdfSrOaJxW4LlwJisPBa4R5gAczbtgSPMUAmQAY/FVQXiT4vFOly5ash8xdmBy5jfk5eciJK6kgaE6mC3RR+zPFG/dBNhkJlbjqpLcoHphiCNetSB+y7Ef1mFHT/V0On9gSa1nCqedmZxlOPxFJwmKvYVfKTF4e9aLsMxAlAPtC7Z5K8xIGurAaTNdW8By+FvMtwHzL1wrcUQPSiyASdssa9RSG5+yy8QYvYWY0BwqRptqIjtI2HerH4S4VcwuGFglDdzM1woIt28x6DqYjTvMwKiSgo5Fkpyb9M4bg1837jLjb3KEtkFLREwXOmQQedfkaZHhmI/2tv7q1/KmNiwEECepkmSSSST9Sa2ViXOZeLsEftBt4lnu+YLTWm0RJUmVYLEvuRE9+WCSnx/h6+hW9hGe4Lc5bbnmQERAmVdeUaRp2MmOoce8PWsVbIuIrNAysRqCDI13Gv03ql8J8OcQs3SmYPaAYjzIJA+6oYbk6jXb6GkL6JOXaJ0uNfGMc30W+G8M5Au4hovXWICEgQPTomYAOY1kdPjV94TyXRP30yzPVSWA+YZzPtSvA4VLj+Y9tVuKSp6sNpBMAg6x8PY04FptcmjCCvTXeD7HWfr0FL1/rZ2J5NndYOazWrDYgOoZdj9QeoPYg6UV2DmHq4k1VvEDXLpOHwiBn0Fx29Fufxf70GYGv1q2V5VANgBOpjvWU6ozesvCbj6hX4c8PJg7XlpzEmXc7s3eOg02/wCtNazRWiWeIq229YUUUVJAV5uWwwIYAg6EHUH5V6ooAS4255AlWIGgVS6x3MecQBvtm22Ag1pHHnndPjCEflfp5fs5lIkieoMGoFngNtTMsT3IWfrlmp8AzYU3N7pZTPoKgbREoS0anrMimCKAABsKAsV6qACiiigDFFZooAq3HsDfs3jiLE3LbAedZAJblEZ0E6tAgj4b044PdFxBcAIDDSY/Q+FMa8pbAmABJJMDcnr8az/HHdLubccMhY2orNFaFAooooAKKKKACiiigAooooAKKKKACiiigAooooAKKKKACiiigAooo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4" name="AutoShape 6" descr="data:image/jpeg;base64,/9j/4AAQSkZJRgABAQAAAQABAAD/2wCEAAkGBhQSERUUEhQUFBQWFBQXFxQYFRcYFxQUFxUVFRQUGBQXHCYeFxokGhQUHy8gJCcpLC0sFx4xNTAqNSYrLCkBCQoKDgwOGg8PGiklHR0sKSksLCosLCwpKSkpKSwpLCwsKSwsLCksKSwsLCksLCksKSwpLCwsKSwsLCkpLCwsLP/AABEIALUBFwMBIgACEQEDEQH/xAAcAAAABwEBAAAAAAAAAAAAAAAAAQMEBQYHAgj/xABTEAACAAQCBAYMCgYIBQUAAAABAgADBBESIQUGMUETIlFhcZEHFCMkMlNyc4GxstEzNEJSVJKTobPBFhdigqKjFSVDY3TC0uFkg8Pw8TVEZZS0/8QAGgEAAgMBAQAAAAAAAAAAAAAAAAUBAgQDBv/EADARAAIBAgQEBQQCAgMAAAAAAAABAgMRBBIhMQUTQVEUIjIzgTRSYXFCU2KRIyTB/9oADAMBAAIRAxEAPwDSKmqWWhd2VEUXZmIAA5STEV+mlF9LkfaCEdex/V1T5A6saXij6S0xLlPgwOzFcVklhuLewvstGCpNppJXbN1OmpxcpSskX8a50X0uR9osA65UV7dt0/2ixm51gX6PP6OCUfnAfTwGfas/7Nb+uIvV+xkqNH+xGkHXGi+lyPtF98F+mlD9Lp/tF98Zr/T4+jT/AKie+A2nl+iz7+RL98H/AC/YybUP7EaSddqH6XI+0X8o5/Tih+lyPriM3Gnx9FnfZp74M6fAHxad0YE/1QXq/Ywy0P7EaL+nND9LkfXg/wBN6H6VJ+tGdDT/APw0/wCon+qOxpwfR5/2af6orer9jDLQ/sRoY13ovpUn68czdeKIIzCpkmyk2x7bC4Hp2emM/wD6cP0ef9VP9UI1WnTgYdrT/BbcmWR54lc2/oYZaFvcNEpNM1TypcwpRos1FZA0+YDZlDAZpmbEbIctVVewrRhrbOHm3PQODvGba9t3roc3B4qek4ZG89ETOtVSqafoWdlRRLPGJsLXnbSeciNCjoZblvarrAQCtGCdgM6aCeWwMvOOmqqsDjJSAk2F58wA8gzl5mKRr3Xym0joyYJksyw5JmYlwACYtzjvbKHHZLrFnSaabJZJsuTVo0xkYOJYIyLYb2GRiMuwXLj2xVfMpb+emdduD2beqG9LpWfMuENE5BzC1DuR0gJcRGzqqVU1FYUmXk9pLKadLDNhYvNaykDjEKwJAvtiuaDmT6WqpJfCUdZKdxLltLRBOlS8Ob8UBlAXbe4gy3IuXiXW1L3w9pthJDWnTDhIvcGyZRzS6VnzLhGoXYbQs92t04VyjNqGRONFpcScWPtrjBcmMvE5mAWzPFhaabzdD9pYDNWUvCcFbIYkxCbhFwLYr4oMgXNFWtqSzIO0yy54ROmYgOdcFxHM3Ss5VDM1CqseKxqHCtuNiVsc+SKfXaqTZlTVVlFMKVcqsay3GGaglyzgsdhzO3I7MoYpozhaeimLVSKepSnmdznqplMrTpmL4QFQQbg5HK3TFsqJ1L1pPStXJkvO4OlZEls5AnTLlVFzY8HY5CF5OuFGVU9tSBcA2M1LgkbDntitavVzzdEVIeXLQIlTLRpQIlTVCE8Ii7MJJOzKI2RKUKvFXwR8kcg5oyV6qpdDXh6DrX1LwdcKP6XT/ap74Ia40f0un+1X3xTMA5F+qI4wAbh1CM/i12NfgP8AIup1zo/pUj7RffCf6a0X0uR9oIpVRORBdyijlNurnMMm09Tj5acl8LW9mLLEZtolZYOMd5o0L9N6H6XI+uIB12ovpUn68UalrZUwXlsjdFvVDjDzCKvE23iWWBT2kXFtdaL6VI+uIH6aUWztqT9aKfhHIOqAFHJ90R4v8FvAf5Fu/TSh+lSPrx1+mVH9Jk/WzioWhhp0d7zfIP3EGJjirtKxWWBsr5jW6H4RfTn+6YEcaKOcvyR7BgQxjLQVyWpBa+MBo6pv4se2kZ3pBu/emmH4hzvGi69rfR1SP7r/ADLGc1479sdna4H8wxEfdj8hU9ifwOcUckx0uXVBXhqIgXvHEhXmsUkS2nONoQCy+XMPFX0n0RI6A0C1W5zKyEa0xxtdtplITsNjxn3bBnF4rK2RQyVAUKL4ZcqWoxTHtfCo3mwuWOwZkxnqVbaI10qF9ZFVpdSJ5TFPmypNgTZFaaQAL5scIv0CGuiNArVX4OonIcCTF4WnlgTJLkhJq4XvhJU7bGCOtukaprSuCpkJFrATHN1LjEzcUASwZhIFsJXbiEQur82upWJlNKPCsCyvLFip4NksRYqvfCcUWAxHkjlnl3NKpU+xYK3VCql3Kqk9f7slX6eDfb0BrxDhsz02IIsQeQqc1PMYu2reuq1DmTNUyZ4vZCbrMAvcyybEkWa6nMYTyQ70/q0lSMQsk4CyzbbQPkOB4aHrG47otGs07SKTw0WrxKAEgTRdbcuXXlHbSWDMrqVdGKul74SLHaMiCLEHeDBHmjRe5hacXYbVOnqqnp5YEyU6SuDRFenRrC4UZnfbfEvN0nVTLF5sl8vlUkprXztxiYresPwDeVL9sRYZB4q+SPVCjHydNrIP+FQVZSz6nTVdSbXmybLfCO05NhfbYbvRHUrSNYoISfLUHaFpZQv0gbYKBC3xFTuOvCUvtFJemK1RlUoANgFNLFuoxyuk6wElahATtIppQJ9IzjmBB4ip3DwlLsLLpqtGypS9737WljPrjldK1gvhqEBO21NKF+m22EhBmDn1O4eFpdhT+mK0bKpbnMnteXnsGfVCc6vq3Fnny2F7gNSymAO3IHIQIEHiKncPC0uwJ9fVvLaW1SMDKVIEiWOKQQQLbNsEgsAOQAX9EHAjnOpKfqOsKMIelDTSOlEkrimG18gNrMeQCIOo07Pcng7IN1hiPTiOV/RCOlqjhKhgbcQ4EG07FJPpLQzlK6TOPwyczXTEL2yTLK4tzxuo4dJXYpxOLk5OMXoJTpzl+6lpjjeQSR0ZADqhOfKe9xccXilWN/SpyhxNzuSbZ7d9juEcpNU3C7B022nrjRe2yMGr3GROEY3DY1sLqbdDXiy6C1nDKBObK9g5GfQ9th2ZxBsgsRe+3by8whjS07yyRuKkjfmtja33REoRqR13OtKrOjK8TTbwLw3pJ4eWrDYyqesCFrwnatoejTukzsCGOnPi07l4NoehoY6ZJ7Xnbfg29UXp+pFZ+lmqaIPwfkr7ECC0QcpR2cRfYgQ5R5uW5E68D+r6nzX+ZYzrSHxwf4f/AKkaLryL6OqfNH2ljOdIgduL/hz+JFo+7H5Cp9PP4HFoSmh2KpL+Ed1lp5TZA25hc+gwpvMSOqkoNpCSNuBJ0w9ICy1P8xoZzdotiSms0kjQdGaPWnlJKliyotucnex5ybkxUdcKB3qThnFLyKeUVwI1kn1PBTcJOakgAm20C2yLvaKrp9u+tmWChz5e/hnzQvWo3aK9LpZwlO/bHGNLWzCOBl7eHEp1HICqoBbYEUDIQ5r9CTMUwdsse71Ms2lSxxRQoxtkbXEuWLbrXELsBwDbfiNbmd3fgiSq249Rl/7qr3//AB4ziSLFUqaKY+J3nOWA4QELLBExpFPUXBC3BxucxnmfnNfVLRnbtxGGzIA//SpB+caIxzPSYiRaJUdedFiy1IFsFkmnZeU54rHlwOb+SxG4RVbxpelpSzJMyUxHdJUxQCQCbqcwNptGZSs1Q/OSW1+XEob8zHei9LGLFR1UiO1kfuD+VL9tYnKYcRfJHqiD1lI4B7cqe2sTtOeKvkj1Qv4nvEbcF2kKQIBgsMJz0IcCAIBgJBAECBAQAwIEAQEgtB2giYAMBAx1T0OG0wSwuqS3nC4y4Riq357Yr9UWfXbVtOAqKlVJnkS2xk5oqsuILycS8Qsqt4Cck0lhLKvJmEHjKk21nT9pXVT6Yvujp0lkCy2VxgDWx4yVNs2xEnO+YO+8OaE80Ezz+KpZKjXfUwGdUggqciCMucbvXHdOLC1rZ/d/3nGgaxdiThajhaeYJaG15ZDZEL8luc2Fjsis6waIWmSWeElTCZnBMJRLDhAgZgQWJDK1lNrXBvaOko6aGRablbnTzLZVAuWa5vDiZUjhAnMb83JHFTcTEsuZyuRszz9MRs+ZhmksN537Ru6BsiIxUgvYvmqr3pUvysB0BsomDDPQsgpTy1OZCDZz529F4eQnqO83Y9NRTVOKfZB2hrpb4vN82/smHYOUNdL/ABed5p/ZMVh6kXn6WaZofwZXkJ+HBxzoY9zk+bl/hwIdI80yL16P9XVO/uf+ZYzrSXx0cna//UzjRteT/V1V5o+0sZzpLOsX/DnP/mZxaPuw+QqfTz+Be0NJVKZ1bTyeMFmnCxDFSER1mtYjfaWR6Yc4YjhUslRw6AlqZpZA5Rm05ctpKG0Mp6piak7STNtil641cxKpcErhAUo78cLhtW3TaM7sMPNe8XCjq1mosxDdHUMp5iLiK3rCe+dl+JRf/vEYFuNd0VptIzzIbvYAdpVWZnDwTVjEbBdoawtv2gw9rq6qxVF6ZAO2Kwnu4Nj2lYjJMxhzB37LCO503vZ8/wD2dcdm4Vy74faUmG1V/iK30f1eDEsCtzp8/DxpaAMwGUwsVXgKFTbi8bi4Tt2k8kam97nluYzvSC8Vd13+/Bo0CNEbb6YiRKITWbR64BUhFadTBpks5glQCZkvoZQw6bRQpagLLHJLlDLza3i7661wWRwV855wEckoZzm+pxRzuIoFARgIHyXmIByKrHCPQCB6BHagupjxT2Q11m+Afba6W6MYidpvAXyV9UQOsfxdulN9/lrE9TeAvkj1Rg4nvEa8F2kKQIEC0Jz0IIEGYK0BKBAgWgQEgMAQLQcABQYgCCMQQKUMmXMqJaTWRUW00hmA4Qo1klgHbxrE8wi96Mp5SSlElFSWbsAosOMcRNtxJMZ3VUomKVIGYIBIBsSLXFxkRFu1J0tMnU9p+ETZTcG1r7AowMbnMstmuOWGWFmsuVCfG02pZnsywxWZehZbVSiXIEuXTzXnOxW3CVE2XZSg3gA4i2y4AizQzpWdpkxmNpdkWWu/i4scw8lyQAORY1i8yXXrRRk1jHCX4SzIFAucVg1wMhZrgnZnENq/oMzZ5nOLIhyUjw2XLLlA3xu8+nBJYKvCYCFYgZbSoB3cbOM00Y4wBL8dAFmLvVx4YI3G/rjjXm4QvFGnCUozqed7dBwBB2g4KFDHwYhrpU2kTfNvl+4YdCG2lB3Cb5p/ZMWhuis/S/0aPoc9yk+al/hiBHGhD3CT5qV+GIEOjzYw14z0dU+aPtLGfVqk1ygfRz+II0PXUf1fU+aPrEZ1pG3bqf4dvT3QRMfdj8kT+nn8DnD/AOIjtDkEO+55jnnsDhBPVDyom4UY7wrH7iQPuhtoZSJEu/zQdu88bLrENRGtETmq2s4o2EidbtZm7m/iXOZlt+wTsO6D13rqkVncpUxkMqnwTEAKtgmGcCWwsLhwPREXMRWuGzByIIuDzWhXROm6mj4slhMlD+wmHwfImDNduw5RxlS6o1U6/SRFvVVxUrwNQRgmSvBGaTJnCuPgcuPneHM+s0g+O8qfx3mO2WRaZK4FrASN6bouVP2SpP8AbS6iU3kcIvoeXfL0Q7bshUVvhXPMJU6+WXzI4a/aa1KPcz6qbSDAHgp2JTcDCxu54K1wJIuO4pkTu2xqVTplZFOJ1VaWcCYl290Ki8tR8psWVvyiBruyELWp5Mxzueb3JOrNz0WHTFXqZ0ydM4Se/CMPBFrIg5ETYvTtPLE8ty6HOVeMdnqL1ekJlRMadMGEkYUTbwUoXITyiTdjy9ERdBcTJ67hMDD99FJy9ESANsoYyfjU6+WJJRA5QMQ9eUakrKxhcs12xLWWUVkNs2oRmPnryRN0vgL5I9UQesSd7t5SfiLE7TeAvkj1Qn4nvEf8F2kKCDgoMwoPQhgwIIQYgAEFBiE5ktRTvVzlZqZGwiWjBTO42FphbaZYOQUZtbPKOlOlKo7I41qypRuwCoW+HEt+TEL9V47MdUWvWjiCO1Flyr2u0uUG6cHhNlyEnmiU0poBUThqW7ySoYy1JaynPhZOZuOVOQEixFo1TwbS0epkp8QTfmRDu4A3+gXJ5gozJ6IWk6MmPiAnUqTENnkzGYNLvmqM6m2PeQBle1ztiu19f30mCaikIbOFZ+DJDANdfBJuoBPKSbRNavVcxUkIRRzONZ5CyC8wgZs0udNa0+ZcG4BO3K9rR0pUIKN57s54jEzcrQ2XUc1NBNklRNEuz+C6PiUkWOG7AEMRmOWD0VpedSl+DSXMR2xkMxRwxABs4BDLkLXGUWzTOj+Ep2WWoDDC8tbAAOpxqthsvmPTGe6S0wJbCWEbhSbCUylGXK5LX2KBbMXis6UoSTpLcIVo1INVntqW1df1UjhpE2UpKgzMUt1QsQoJKkMBcjO0WaZPVbYiBfZ+0eYbT6IxjSunlsZM3uZZRib4QBCbEqq2JY2yBty3yg6nssmWtqSUQ2w1E9hMmt+6OKB+zsHJGunGo150Ya06Sty3dGyTMTLxTguM2sMQF9wOQPOeqKRrrrBQU0nggwacpLIsoh3WYc2aY53NnixEk35ssp0vrPWzz3xOnEH5NyiehVsIho78pdTNzesTXqGsE2WkxdjKD0HePQbj0QteKnqJpMGW0k7VJZedW29R9cWu8Ia1PlzcT01CpzaakdXhtpM9xm+ameyYcQ30j8DN2fBzPZMUjujpP0v9GgaCykSL+JlfhiBBaG+LyL+JlfhiBDm55ywjrmO8KnzR9YjOdKjv1fMzPT3QRouuv/p9T5k+sRnOlT34nmX/ABFi0feh8kTX/Xn8HVahaXMUbSjgdJUgeuDkG0tBbCQii3PYQo3N64In0w2EF+hwTeCgsXJ98C+VyQAN5IA9JgDcItHaiEBMxfBpMmDllyncfWAsYcvJmr4UioXLaZLkfwgxXMu50VOXYMDfB2hKmq1ckKQxG0A5jpG0QreC5S1tzq8NhIYzxMsMPBYTylsQOY5s8+eFsUdI8BKI7WP4u3lJ7YiapPAXyR6ohNZD3u/SntCJujHc18keqE3E/wCJ6Lgu0ha0FaOoIwoPQhQBBwIAOXvY222y6d0d6eo+F0PS4FZ0USmmKgNyFRxew5HtfpJ3QRMSepmkRLZ6ZzYXaZJJNgUOcxBfLisb9Dc0bcJNRdhdj4txTMqNYrkNMJAuUVbiyDdY7zn4W7msAbrqBrQEbtKc95U0HgpitbCXyw4vk4uNzq19zCGPZD1O7WfhpK9xmNYi2UpjmVtuU3y5DFUWhVmWVIVnmsRhsTxWvmAOUkbPVbNw0pIR6xZpWkdBrSTjLlqBJmLjXmYWWahJJLDMML/OaGs6TiAFytiCpGRVh4LKdxES2lKabLo6YVLiZPWaAW2GzJMBUsPCYLa53kRGQlxXlndD/BvPTs+hKSdcZ0u3DIs1AOM6cWZb5xQ8VstoBB5oqOntYXn1RqMLGSy8FIT5ZBzDBeRze+8CJpv+7/fGbV2kmlTSJJ4i4hLLWYqhO0X2XzseSNmCqOd1LoL+I0FBLL1HekUZ+FCTU4S5aZLAIYgfID/KAA2dMROjKWW5bG4BA4ik4Q55C1shCY0i5miaxuwYE7r2ytYc0JVUrjXAKqxxKDnxTfYd9oZilK2h3WVcxuI7Gy5Bb3A5AOWGwMdKl946TlAKchv0XgsWTSHeh9IGTOSYNxFxyqcmHVGqI9wCNh2dEY+F3RrlEmGWg5FX1CFPEEtGOeGSfmXQXBhHSHwMzzcz2GhWEq/4GZ5t/ZMLY+pDeezL5oj4tI8zK/DWCjnQp71keYk+wsCG550413/9PqbeKb7iIzrSY76ln+4me2nvjRddh3hVeZf1iM70mnfUo/3MwfxpF17sPkiX09T4F7xyYHPHE9yBxVxMSqovznY2VfSSIbHn0rvQVoaN58wS5S4mtck+Ai3Ixuw2DkG07OeLvofU2TJAZ+7zfnuAVXyJfgoOs88PNXNBrSyQm1ycUx/nzDtPkjYo5AIlDGKpVctENKVGMFfqcgx0I4jsxnNJGaW0DIqPhZaltz+C45xMGcUjTmr0ykN7mbIOyZbjJyCaBlb9sZcoG2NHJzgmQEEGxBBBB2EHaCN8XjUcTnOlGaMoMHaH2ndEdrTigvwbXaVzC4xSz5JItzEQyCxvi7q4rlBxdmRmsB73fpT2xE9RnuaeSPVEBrEO4N0p7YifpfAXyV9UJ+JdD0HBv5CwMAwV4F4UHoA7wQ9MCBo6VwlUoKq8qULzlYiwE3EktsPysJF/3hHSnTzyscq1VUo5hnVaXlS74piggXsCCd2wDbttDCdQvU5zO5IDeWtgXLbnmfNH7MWOp1PqBUZmXUSXQqGwLLmUtmLS3TDbEwJ2nwrWJzhtOltLcypmUxQCQDdWBvZ0PISD0HKNc6XJWaOv5MdOuq7yz0/Hcm6HWOTUyTT1eCU7KyFWsEmbg8pzlz2vcGC1f1eo9GqZhmIWIzmuyghfmoBnnvIzNz0RATZQYWYBhyEAjqMJyqGWh4qIp5QoBiFi7KxSeAvK6Y/0xpbtmaGAIlICJYYWLsRZppHyRbJRyEnfDWCMM9JVpQKijjzCQt9igKSXPMMukmOHmrTSNnlw9NtvREfpTSyzFZFJCcbhH+ci+EqH5VzkTs2xQ6udjdiMgSbDkXKw6rRJVdUEMp5ZywGWynPYxDgjnBJ9MRk4KXPB3wk8UHbYnIdeUPaVKNKOWJ5qtXnWlnkKUNHwjhSwUWJLHYLC9ucm2yHg0xdVRpUt1QcUkG9gN9jbbnHE6RhIkrmyqzTD/eWO/kUZdN4j5W2w35D05R1OG+5LDTzlSRLkgIF/s75E2yucoPTVaWd1xBFwKQoAFyVViMhfaTCU6gMtKhTa6mUMtmZJ/Iw00g15h6FHUoiWyEuo4p5STKiUqeCeCB8rLHt6DGoCM91LocdQH+TLBb0nij1xoIhNj53mo9j0PDYWpuXf/wADvCdae5TPNv7JhSEa0dymeQ/smMEfUhlPZl70MvesjzEn2FgR1oQd7SPMyvw1gQ3POieux7wqvNP6xGeaRciqlWNjwUzPnxJ1xoeu/wARqt3cZm2M60oe+pPmZntJF17sPkrL6efwLE/nD/VWm4Wvl3FxJlvN/fPc5fViYwzygatVM5dIqsgIeESWHD3+BUuzlSNjZeqGVR+ViagvOjVRAYwAIJzC+43RmnZB1ir6acsyWeBpzxUPEYTHFy2O4uLgZCLdqtrjIrlPBMQ6gY5bZMvOBc3W98xEd2SNCzJ9H3JTMaXNWYZYvd0UEMBbmMZLo2dP0fUypyqytYPgO1pZuGRhuvY9QMdFFSRVuzPQoOcAw2oK1Z0tJqXwzEVxfLJhfZ93ohwDHFl0V7XqQDS4xmZLo/PgJCTB0YWv6IphEXDXStdZTyyimTMpqjFMLcZXWWWVAtt9vuMU2W/FF+Qde+NdB+Uw4tLMRmsY73bpT2hFgpxxF8kejKIHWL4s/SvtL74naQ8RfJHqhfxL+I14NtIVEHBXg4UHoBKpBKMFyYqwHTbKJXse0UpFmlTx8dyhUh5Ssq3U3PGUlduY64jzHDqQwdGZHXwXU5jm5Cv7Jy9caKFbluz2MuIoc1XW6NFiidkUYHlTUfBMwTA1wCnArxgWBzvjIAI5THS63ViixlU84/PxtLv0pYgH0xS+yJpKfUzEYyWlqJYUhWxqSGZtoHONo3QxpzjJ2dhPUp1YK6T0I79KnCFjOmE3w2wpnYbVuOJ05nmERp1hnBSFmTRia9sRNhu43hXPNDCjpDNdUG++02y3+qCmh0mG4ZGG7YRuHqjbyodIoxc2f3P/AGTkjStTeXIaYeOwxDa4U/JLbsrxxcrNmqS1uOkslicBI4QEHnwjriFp5+FsW/jdZBF/vjqbXMVVTbik2Ns9lhc77DKLRhGOyKzlOWjYdfODtjFgWUFhuDbG9V/THdA2C80i+AjCDvc7PQNsNDs/KDLXAHJyDftJ+6JKtCkuqIDMDx2yxb7G+I+nZ6YSlvYg8hB6jeCtBMICSQRu95tzm0yXlfaLOSeeGJMLG2C+V8drnba17DmzhKAhaFp1Abuk0fsL9zRdxsjP9R5lqkjllt6wY0C0I8arVT0nD3eiv2wxCNd8FM82/smFrQhpAdymebf2TGOPqRtn6WXzQQ71kX28BJ/DEHBaA+KSPMSfwxBw5POCWvI7wq/NPGd6U+MSfNTPaSNE16NqCr80/rjPdJjviTnnwU31y4uvdh8kS+nqfB0L7Yeao1SrpNAwzaQ6BjsxscaqOcqjQ3tEdIlszzWU4WWanBtfwXlAWbrNj0QyksysJqTyu5symAwiL1c04KqSHthdSVmJvRxtHQdoO8RLAwucbOw2Uk1cK0VTsh6qmqk8LJFqqSCyEDNwNsu42m2Y57RbIF4FoS1cZ6Ims8iUzqUdpaFkIsVYqLgjdY3hyVju8Jk9XqtvirJKn2TWUUNjcsZsvCAc7AkzPRwYe/SIq8sg5jMHP0HMQ91j0uKuaWU3lIrJK3YybCZN6DYKDyAnfENomdeTL2XAwm24qSpz37I20ouMdRbiJ5padBvrIe936V9tYm6XwF8keqITWRu936U9sRO0x4i+SPVC3iX8Rxwa1pCoEAQRYRzwyj5S9YhTZnoMyOxBXhI1ssbXQfvL74TOlZXjZf1198Tll2KucV1HEC0Mm01IG2dK+uvvjk6ep/HS/rCLKnLsyHUh3X+xhpvVNJxxyyJczbcZBjuvbYecRXNL6MqCoM6SxZcuFSzYhuDAbekRcDrHTeOTrJ9Qjj9Jqfxv8Le6NlKvXpq1rowVsNh6rzXSf4ZmTCCtF70lUUE48e+L5yo4brAz9MM6SXQS87TJh5XlubejIfdG5Ym6u4u/6F0sKlKymrFepdDTHThPBl4kUE7WLNh4o32iR0hTS5HwRv3CYMV74nLBDzbzsia0np+Wwl4VmcSYrWMuykWKnosDeIanpgWOLDhlB2YHPIT2Nrc9hHahNzV5KxkxMI05pRd0QE6XhOHky9O/ZzxzbOOnXLFawN7cnOPvEcCOpQXZSEXkZmO7dYHnvnCa5kADabc55oPGWsBnYmwG3M80SOjwaedLeYFJv8GWFxlkW+bt3xEtE2iY2zJMuGrOrop1xN8Kwz/ZG3CPTtMT0VVtcG+ZJHTNvfqEJtri+7gPrOfVCOdGrUlmZ6GGKw9OOWL0RbwYQr27lM83M9kxVv0ymf3PVMMIVGtc1kcYkzVhlLfYQRkTs2xEcLUvqTLHUmnY2/QY72kcnAyfw1go51ea9JTnlkST/LX3QIYCkT17+IVnmpn3GMvbSYnVEoYSLS5m+98090ahr6O8KzzM31xkGjj3zL83N/yx1gk6kX+zhUm1Tkl1LNKXnt/5hhoj4O+9mmMec422wvUyyykBihPyha4PpgpMkSwFXIKAANvpvDAUC1PPmSZomyGwzLAEHNJq/MmD1MMxF30RrnJnEIx4Gb4tyBc78D7Jg6M+aKKJkcTZKuLMoYHcQD645ypKWp2p13A1yObxktO0yV8DOnyhyJNbCObA1x90LHSVScjVVJHnAvsgRx5DNSxcTS9I6UlU64p0xZY/aNiTyBdpPQIoun9ZnqgZaBpcg7b5TJw5CP7NObad9ohlkKGxEXbe5JZvrtcwoxi8KKTuzjUxLlogwvIAAB1c1oaaMSwmD5s5+bIkEZbtph2DlnDKRxaiZf8AtFlsDuuoKt/l6472MyfcR1lXvZ/3faWK7MpiT4PXNaLJrK96d7n5uX76xDsYxYnRo34W2VjLtP8AYT0uxgu0f2JX8Rh4Jg5R1++OGnr85esfmYy3Zp0EO0f2ZP1CfzjoUDbuD2Xyl7uuFe20+cvWI4Nenzx1wXkT5TntNvnL9msGKVs+P/AvugzXJ877j7oHby/tfUb3QXkGgO1j4xv4fdAFMfnv1j3R2K0blc/uGOTUncjn933mItInQBpuVn+tBGkHK/12gdsnxb+kqPzg+Gfxf8aweZEKwnNo1Cnwjkfltnl0x09E5luEaUzTMDNxwrBQLlbHZmb+iE501rWZbKTY8a/FALNu5B98RpkFpgWwxGXe3KzKW/ONdBO15GerZjefLIIViuWXhBgOU3GUJDbuh6s+V2uVK91xEqw3LYeFzbcoY3juVRIS9J4RYXHMoEsHpI4x6xCc3SBYoSiBU3Ktgb7bk7T0wzEPJbd7nnnL9yE/nEb6EaLUnEtYEAWIuNm+FVUWJysMojNFEtLtjK4crADZt3iHfa5+e/WPyEL5Rs7XNiloODCc7wW8ltvRCQpNvGfd8sxxMoVCtmx4p2sTuMQkr7kNs3bVnOipr/R5PsCDhLVUntGm397yvYECLssda9jvGsH9zN/OMWl1DJMWYqh7KwtiA2gZ3PRG7ax6OM+RUSlIUzEmICdgLXAJjOh2L6rLulN1zPdHRNrVHKUc2jK0dYJviR9oPdHI09N8SPtOboiz/qwqvGU3XM90Adi6qO2ZT36Znui/Nqfg5eHh2KuNNzM+5D7T/aC/p+b4kfaf7RZ27FtXum038zZ1QD2LavxtN/M2dUHMn3QeHp9is/0/N8SPtP8AaCGn5viV+0/2izfqtq/G0v8AM90H+q6q8bTfzPdBzJ9yPDw7FZGsE3xKj/mf7QP6fm+JT7Q+6LMOxbV+Npv5nujlexdWeMpum8zP+GDmT/BPIh2K5/T07xSfaH3QP6fneJl8vhno5Isn6rqzxlMPTM90Adi6r8bTfzPdEOpUBUKfYqdfpCbOlmW0uWobDc42NrG+y0NRQy/mCLwexfV+Nprf8z3QR7FlV42m6e6e6KSc5bnSMIxVkilLRy/mL1COu1l+YvUIun6rqrxtN1TPdBfqtq/G038z3RXI+5cp3AjcAPQIO0XBexdV53m038z3QP1XVfjabrme6K5H3JuVCBeLf+q+r8ZTdcz3QR7GFX4ym65nugyMLlS2wLRbv1X1fjKa3TM/0wD2L6vxlN1zPdBy2FyomCAi3/qvq/GU3XM90dfqwqvG038zL7ojlsLlErb2a23AVHTMdU9WKEgvf9hsViB+4hH5Rem7FFUWDcLTZMhteZnhJIHg8p+6Cl9iWqE5pvC0xZseXHsMYIuDbO14202oxszNOMnJsyxlAC8pBJ6Q1hHAjRx2EKnx8jbyPs6oH6kanx8j+P1Wi+ePctkZnTqMrcgJzvmfVCzv3JRyux6gq++NA/UhU759P1TLeqFH7CtSQB2xIsL2Fnyub8kRnj3DIyh6Dfjkco9UTRMWWl7DVTLbEJ8g5EZiZv6BDwdiyp8dT9UyMtWN5XR1hexTxHE/wW8lvUYuf6rKnx1P9WZAbsU1JBHD0+YI8GZyEcsc1B3LO5etVltRUw/4eT98sQUO9E0PAU8qUTi4OWiFuUqtr2gRLLD+omcdh+0fWY5DQIEXW5VgxQMUFAi5CDLQMcFAgJOrwA0FAgAF4O8CBEMAoK8CBFQDxQRgQIADvAJgQIADvAvAgRDA5JgHZAgQAGDBmBAiQCtBiBAiAOYBgQIlAC8AQUCIAMCATBQIADMHAgQEoImAIECKsk5aDgQI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16" name="AutoShape 8" descr="data:image/jpeg;base64,/9j/4AAQSkZJRgABAQAAAQABAAD/2wCEAAkGBhQSERUUEhQUFBQWFBQXFxQYFRcYFxQUFxUVFRQUGBQXHCYeFxokGhQUHy8gJCcpLC0sFx4xNTAqNSYrLCkBCQoKDgwOGg8PGiklHR0sKSksLCosLCwpKSkpKSwpLCwsKSwsLCksKSwsLCksLCksKSwpLCwsKSwsLCkpLCwsLP/AABEIALUBFwMBIgACEQEDEQH/xAAcAAAABwEBAAAAAAAAAAAAAAAAAQMEBQYHAgj/xABTEAACAAQCBAYMCgYIBQUAAAABAgADBBESIQUGMUETIlFhcZEHFCMkMlNyc4GxstEzNEJSVJKTobPBFhdigqKjFSVDY3TC0uFkg8Pw8TVEZZS0/8QAGgEAAgMBAQAAAAAAAAAAAAAAAAUBAgQDBv/EADARAAIBAgQEBQQCAgMAAAAAAAABAgMRBBIhMQUTQVEUIjIzgTRSYXFCU2KRIyTB/9oADAMBAAIRAxEAPwDSKmqWWhd2VEUXZmIAA5STEV+mlF9LkfaCEdex/V1T5A6saXij6S0xLlPgwOzFcVklhuLewvstGCpNppJXbN1OmpxcpSskX8a50X0uR9osA65UV7dt0/2ixm51gX6PP6OCUfnAfTwGfas/7Nb+uIvV+xkqNH+xGkHXGi+lyPtF98F+mlD9Lp/tF98Zr/T4+jT/AKie+A2nl+iz7+RL98H/AC/YybUP7EaSddqH6XI+0X8o5/Tih+lyPriM3Gnx9FnfZp74M6fAHxad0YE/1QXq/Ywy0P7EaL+nND9LkfXg/wBN6H6VJ+tGdDT/APw0/wCon+qOxpwfR5/2af6orer9jDLQ/sRoY13ovpUn68czdeKIIzCpkmyk2x7bC4Hp2emM/wD6cP0ef9VP9UI1WnTgYdrT/BbcmWR54lc2/oYZaFvcNEpNM1TypcwpRos1FZA0+YDZlDAZpmbEbIctVVewrRhrbOHm3PQODvGba9t3roc3B4qek4ZG89ETOtVSqafoWdlRRLPGJsLXnbSeciNCjoZblvarrAQCtGCdgM6aCeWwMvOOmqqsDjJSAk2F58wA8gzl5mKRr3Xym0joyYJksyw5JmYlwACYtzjvbKHHZLrFnSaabJZJsuTVo0xkYOJYIyLYb2GRiMuwXLj2xVfMpb+emdduD2beqG9LpWfMuENE5BzC1DuR0gJcRGzqqVU1FYUmXk9pLKadLDNhYvNaykDjEKwJAvtiuaDmT6WqpJfCUdZKdxLltLRBOlS8Ob8UBlAXbe4gy3IuXiXW1L3w9pthJDWnTDhIvcGyZRzS6VnzLhGoXYbQs92t04VyjNqGRONFpcScWPtrjBcmMvE5mAWzPFhaabzdD9pYDNWUvCcFbIYkxCbhFwLYr4oMgXNFWtqSzIO0yy54ROmYgOdcFxHM3Ss5VDM1CqseKxqHCtuNiVsc+SKfXaqTZlTVVlFMKVcqsay3GGaglyzgsdhzO3I7MoYpozhaeimLVSKepSnmdznqplMrTpmL4QFQQbg5HK3TFsqJ1L1pPStXJkvO4OlZEls5AnTLlVFzY8HY5CF5OuFGVU9tSBcA2M1LgkbDntitavVzzdEVIeXLQIlTLRpQIlTVCE8Ii7MJJOzKI2RKUKvFXwR8kcg5oyV6qpdDXh6DrX1LwdcKP6XT/ap74Ia40f0un+1X3xTMA5F+qI4wAbh1CM/i12NfgP8AIup1zo/pUj7RffCf6a0X0uR9oIpVRORBdyijlNurnMMm09Tj5acl8LW9mLLEZtolZYOMd5o0L9N6H6XI+uIB12ovpUn68UalrZUwXlsjdFvVDjDzCKvE23iWWBT2kXFtdaL6VI+uIH6aUWztqT9aKfhHIOqAFHJ90R4v8FvAf5Fu/TSh+lSPrx1+mVH9Jk/WzioWhhp0d7zfIP3EGJjirtKxWWBsr5jW6H4RfTn+6YEcaKOcvyR7BgQxjLQVyWpBa+MBo6pv4se2kZ3pBu/emmH4hzvGi69rfR1SP7r/ADLGc1479sdna4H8wxEfdj8hU9ifwOcUckx0uXVBXhqIgXvHEhXmsUkS2nONoQCy+XMPFX0n0RI6A0C1W5zKyEa0xxtdtplITsNjxn3bBnF4rK2RQyVAUKL4ZcqWoxTHtfCo3mwuWOwZkxnqVbaI10qF9ZFVpdSJ5TFPmypNgTZFaaQAL5scIv0CGuiNArVX4OonIcCTF4WnlgTJLkhJq4XvhJU7bGCOtukaprSuCpkJFrATHN1LjEzcUASwZhIFsJXbiEQur82upWJlNKPCsCyvLFip4NksRYqvfCcUWAxHkjlnl3NKpU+xYK3VCql3Kqk9f7slX6eDfb0BrxDhsz02IIsQeQqc1PMYu2reuq1DmTNUyZ4vZCbrMAvcyybEkWa6nMYTyQ70/q0lSMQsk4CyzbbQPkOB4aHrG47otGs07SKTw0WrxKAEgTRdbcuXXlHbSWDMrqVdGKul74SLHaMiCLEHeDBHmjRe5hacXYbVOnqqnp5YEyU6SuDRFenRrC4UZnfbfEvN0nVTLF5sl8vlUkprXztxiYresPwDeVL9sRYZB4q+SPVCjHydNrIP+FQVZSz6nTVdSbXmybLfCO05NhfbYbvRHUrSNYoISfLUHaFpZQv0gbYKBC3xFTuOvCUvtFJemK1RlUoANgFNLFuoxyuk6wElahATtIppQJ9IzjmBB4ip3DwlLsLLpqtGypS9737WljPrjldK1gvhqEBO21NKF+m22EhBmDn1O4eFpdhT+mK0bKpbnMnteXnsGfVCc6vq3Fnny2F7gNSymAO3IHIQIEHiKncPC0uwJ9fVvLaW1SMDKVIEiWOKQQQLbNsEgsAOQAX9EHAjnOpKfqOsKMIelDTSOlEkrimG18gNrMeQCIOo07Pcng7IN1hiPTiOV/RCOlqjhKhgbcQ4EG07FJPpLQzlK6TOPwyczXTEL2yTLK4tzxuo4dJXYpxOLk5OMXoJTpzl+6lpjjeQSR0ZADqhOfKe9xccXilWN/SpyhxNzuSbZ7d9juEcpNU3C7B022nrjRe2yMGr3GROEY3DY1sLqbdDXiy6C1nDKBObK9g5GfQ9th2ZxBsgsRe+3by8whjS07yyRuKkjfmtja33REoRqR13OtKrOjK8TTbwLw3pJ4eWrDYyqesCFrwnatoejTukzsCGOnPi07l4NoehoY6ZJ7Xnbfg29UXp+pFZ+lmqaIPwfkr7ECC0QcpR2cRfYgQ5R5uW5E68D+r6nzX+ZYzrSHxwf4f/AKkaLryL6OqfNH2ljOdIgduL/hz+JFo+7H5Cp9PP4HFoSmh2KpL+Ed1lp5TZA25hc+gwpvMSOqkoNpCSNuBJ0w9ICy1P8xoZzdotiSms0kjQdGaPWnlJKliyotucnex5ybkxUdcKB3qThnFLyKeUVwI1kn1PBTcJOakgAm20C2yLvaKrp9u+tmWChz5e/hnzQvWo3aK9LpZwlO/bHGNLWzCOBl7eHEp1HICqoBbYEUDIQ5r9CTMUwdsse71Ms2lSxxRQoxtkbXEuWLbrXELsBwDbfiNbmd3fgiSq249Rl/7qr3//AB4ziSLFUqaKY+J3nOWA4QELLBExpFPUXBC3BxucxnmfnNfVLRnbtxGGzIA//SpB+caIxzPSYiRaJUdedFiy1IFsFkmnZeU54rHlwOb+SxG4RVbxpelpSzJMyUxHdJUxQCQCbqcwNptGZSs1Q/OSW1+XEob8zHei9LGLFR1UiO1kfuD+VL9tYnKYcRfJHqiD1lI4B7cqe2sTtOeKvkj1Qv4nvEbcF2kKQIBgsMJz0IcCAIBgJBAECBAQAwIEAQEgtB2giYAMBAx1T0OG0wSwuqS3nC4y4Riq357Yr9UWfXbVtOAqKlVJnkS2xk5oqsuILycS8Qsqt4Cck0lhLKvJmEHjKk21nT9pXVT6Yvujp0lkCy2VxgDWx4yVNs2xEnO+YO+8OaE80Ezz+KpZKjXfUwGdUggqciCMucbvXHdOLC1rZ/d/3nGgaxdiThajhaeYJaG15ZDZEL8luc2Fjsis6waIWmSWeElTCZnBMJRLDhAgZgQWJDK1lNrXBvaOko6aGRablbnTzLZVAuWa5vDiZUjhAnMb83JHFTcTEsuZyuRszz9MRs+ZhmksN537Ru6BsiIxUgvYvmqr3pUvysB0BsomDDPQsgpTy1OZCDZz529F4eQnqO83Y9NRTVOKfZB2hrpb4vN82/smHYOUNdL/ABed5p/ZMVh6kXn6WaZofwZXkJ+HBxzoY9zk+bl/hwIdI80yL16P9XVO/uf+ZYzrSXx0cna//UzjRteT/V1V5o+0sZzpLOsX/DnP/mZxaPuw+QqfTz+Be0NJVKZ1bTyeMFmnCxDFSER1mtYjfaWR6Yc4YjhUslRw6AlqZpZA5Rm05ctpKG0Mp6piak7STNtil641cxKpcErhAUo78cLhtW3TaM7sMPNe8XCjq1mosxDdHUMp5iLiK3rCe+dl+JRf/vEYFuNd0VptIzzIbvYAdpVWZnDwTVjEbBdoawtv2gw9rq6qxVF6ZAO2Kwnu4Nj2lYjJMxhzB37LCO503vZ8/wD2dcdm4Vy74faUmG1V/iK30f1eDEsCtzp8/DxpaAMwGUwsVXgKFTbi8bi4Tt2k8kam97nluYzvSC8Vd13+/Bo0CNEbb6YiRKITWbR64BUhFadTBpks5glQCZkvoZQw6bRQpagLLHJLlDLza3i7661wWRwV855wEckoZzm+pxRzuIoFARgIHyXmIByKrHCPQCB6BHagupjxT2Q11m+Afba6W6MYidpvAXyV9UQOsfxdulN9/lrE9TeAvkj1Rg4nvEa8F2kKQIEC0Jz0IIEGYK0BKBAgWgQEgMAQLQcABQYgCCMQQKUMmXMqJaTWRUW00hmA4Qo1klgHbxrE8wi96Mp5SSlElFSWbsAosOMcRNtxJMZ3VUomKVIGYIBIBsSLXFxkRFu1J0tMnU9p+ETZTcG1r7AowMbnMstmuOWGWFmsuVCfG02pZnsywxWZehZbVSiXIEuXTzXnOxW3CVE2XZSg3gA4i2y4AizQzpWdpkxmNpdkWWu/i4scw8lyQAORY1i8yXXrRRk1jHCX4SzIFAucVg1wMhZrgnZnENq/oMzZ5nOLIhyUjw2XLLlA3xu8+nBJYKvCYCFYgZbSoB3cbOM00Y4wBL8dAFmLvVx4YI3G/rjjXm4QvFGnCUozqed7dBwBB2g4KFDHwYhrpU2kTfNvl+4YdCG2lB3Cb5p/ZMWhuis/S/0aPoc9yk+al/hiBHGhD3CT5qV+GIEOjzYw14z0dU+aPtLGfVqk1ygfRz+II0PXUf1fU+aPrEZ1pG3bqf4dvT3QRMfdj8kT+nn8DnD/AOIjtDkEO+55jnnsDhBPVDyom4UY7wrH7iQPuhtoZSJEu/zQdu88bLrENRGtETmq2s4o2EidbtZm7m/iXOZlt+wTsO6D13rqkVncpUxkMqnwTEAKtgmGcCWwsLhwPREXMRWuGzByIIuDzWhXROm6mj4slhMlD+wmHwfImDNduw5RxlS6o1U6/SRFvVVxUrwNQRgmSvBGaTJnCuPgcuPneHM+s0g+O8qfx3mO2WRaZK4FrASN6bouVP2SpP8AbS6iU3kcIvoeXfL0Q7bshUVvhXPMJU6+WXzI4a/aa1KPcz6qbSDAHgp2JTcDCxu54K1wJIuO4pkTu2xqVTplZFOJ1VaWcCYl290Ki8tR8psWVvyiBruyELWp5Mxzueb3JOrNz0WHTFXqZ0ydM4Se/CMPBFrIg5ETYvTtPLE8ty6HOVeMdnqL1ekJlRMadMGEkYUTbwUoXITyiTdjy9ERdBcTJ67hMDD99FJy9ESANsoYyfjU6+WJJRA5QMQ9eUakrKxhcs12xLWWUVkNs2oRmPnryRN0vgL5I9UQesSd7t5SfiLE7TeAvkj1Qn4nvEf8F2kKCDgoMwoPQhgwIIQYgAEFBiE5ktRTvVzlZqZGwiWjBTO42FphbaZYOQUZtbPKOlOlKo7I41qypRuwCoW+HEt+TEL9V47MdUWvWjiCO1Flyr2u0uUG6cHhNlyEnmiU0poBUThqW7ySoYy1JaynPhZOZuOVOQEixFo1TwbS0epkp8QTfmRDu4A3+gXJ5gozJ6IWk6MmPiAnUqTENnkzGYNLvmqM6m2PeQBle1ztiu19f30mCaikIbOFZ+DJDANdfBJuoBPKSbRNavVcxUkIRRzONZ5CyC8wgZs0udNa0+ZcG4BO3K9rR0pUIKN57s54jEzcrQ2XUc1NBNklRNEuz+C6PiUkWOG7AEMRmOWD0VpedSl+DSXMR2xkMxRwxABs4BDLkLXGUWzTOj+Ep2WWoDDC8tbAAOpxqthsvmPTGe6S0wJbCWEbhSbCUylGXK5LX2KBbMXis6UoSTpLcIVo1INVntqW1df1UjhpE2UpKgzMUt1QsQoJKkMBcjO0WaZPVbYiBfZ+0eYbT6IxjSunlsZM3uZZRib4QBCbEqq2JY2yBty3yg6nssmWtqSUQ2w1E9hMmt+6OKB+zsHJGunGo150Ya06Sty3dGyTMTLxTguM2sMQF9wOQPOeqKRrrrBQU0nggwacpLIsoh3WYc2aY53NnixEk35ssp0vrPWzz3xOnEH5NyiehVsIho78pdTNzesTXqGsE2WkxdjKD0HePQbj0QteKnqJpMGW0k7VJZedW29R9cWu8Ia1PlzcT01CpzaakdXhtpM9xm+ameyYcQ30j8DN2fBzPZMUjujpP0v9GgaCykSL+JlfhiBBaG+LyL+JlfhiBDm55ywjrmO8KnzR9YjOdKjv1fMzPT3QRouuv/p9T5k+sRnOlT34nmX/ABFi0feh8kTX/Xn8HVahaXMUbSjgdJUgeuDkG0tBbCQii3PYQo3N64In0w2EF+hwTeCgsXJ98C+VyQAN5IA9JgDcItHaiEBMxfBpMmDllyncfWAsYcvJmr4UioXLaZLkfwgxXMu50VOXYMDfB2hKmq1ckKQxG0A5jpG0QreC5S1tzq8NhIYzxMsMPBYTylsQOY5s8+eFsUdI8BKI7WP4u3lJ7YiapPAXyR6ohNZD3u/SntCJujHc18keqE3E/wCJ6Lgu0ha0FaOoIwoPQhQBBwIAOXvY222y6d0d6eo+F0PS4FZ0USmmKgNyFRxew5HtfpJ3QRMSepmkRLZ6ZzYXaZJJNgUOcxBfLisb9Dc0bcJNRdhdj4txTMqNYrkNMJAuUVbiyDdY7zn4W7msAbrqBrQEbtKc95U0HgpitbCXyw4vk4uNzq19zCGPZD1O7WfhpK9xmNYi2UpjmVtuU3y5DFUWhVmWVIVnmsRhsTxWvmAOUkbPVbNw0pIR6xZpWkdBrSTjLlqBJmLjXmYWWahJJLDMML/OaGs6TiAFytiCpGRVh4LKdxES2lKabLo6YVLiZPWaAW2GzJMBUsPCYLa53kRGQlxXlndD/BvPTs+hKSdcZ0u3DIs1AOM6cWZb5xQ8VstoBB5oqOntYXn1RqMLGSy8FIT5ZBzDBeRze+8CJpv+7/fGbV2kmlTSJJ4i4hLLWYqhO0X2XzseSNmCqOd1LoL+I0FBLL1HekUZ+FCTU4S5aZLAIYgfID/KAA2dMROjKWW5bG4BA4ik4Q55C1shCY0i5miaxuwYE7r2ytYc0JVUrjXAKqxxKDnxTfYd9oZilK2h3WVcxuI7Gy5Bb3A5AOWGwMdKl946TlAKchv0XgsWTSHeh9IGTOSYNxFxyqcmHVGqI9wCNh2dEY+F3RrlEmGWg5FX1CFPEEtGOeGSfmXQXBhHSHwMzzcz2GhWEq/4GZ5t/ZMLY+pDeezL5oj4tI8zK/DWCjnQp71keYk+wsCG550413/9PqbeKb7iIzrSY76ln+4me2nvjRddh3hVeZf1iM70mnfUo/3MwfxpF17sPkiX09T4F7xyYHPHE9yBxVxMSqovznY2VfSSIbHn0rvQVoaN58wS5S4mtck+Ai3Ixuw2DkG07OeLvofU2TJAZ+7zfnuAVXyJfgoOs88PNXNBrSyQm1ycUx/nzDtPkjYo5AIlDGKpVctENKVGMFfqcgx0I4jsxnNJGaW0DIqPhZaltz+C45xMGcUjTmr0ykN7mbIOyZbjJyCaBlb9sZcoG2NHJzgmQEEGxBBBB2EHaCN8XjUcTnOlGaMoMHaH2ndEdrTigvwbXaVzC4xSz5JItzEQyCxvi7q4rlBxdmRmsB73fpT2xE9RnuaeSPVEBrEO4N0p7YifpfAXyV9UJ+JdD0HBv5CwMAwV4F4UHoA7wQ9MCBo6VwlUoKq8qULzlYiwE3EktsPysJF/3hHSnTzyscq1VUo5hnVaXlS74piggXsCCd2wDbttDCdQvU5zO5IDeWtgXLbnmfNH7MWOp1PqBUZmXUSXQqGwLLmUtmLS3TDbEwJ2nwrWJzhtOltLcypmUxQCQDdWBvZ0PISD0HKNc6XJWaOv5MdOuq7yz0/Hcm6HWOTUyTT1eCU7KyFWsEmbg8pzlz2vcGC1f1eo9GqZhmIWIzmuyghfmoBnnvIzNz0RATZQYWYBhyEAjqMJyqGWh4qIp5QoBiFi7KxSeAvK6Y/0xpbtmaGAIlICJYYWLsRZppHyRbJRyEnfDWCMM9JVpQKijjzCQt9igKSXPMMukmOHmrTSNnlw9NtvREfpTSyzFZFJCcbhH+ci+EqH5VzkTs2xQ6udjdiMgSbDkXKw6rRJVdUEMp5ZywGWynPYxDgjnBJ9MRk4KXPB3wk8UHbYnIdeUPaVKNKOWJ5qtXnWlnkKUNHwjhSwUWJLHYLC9ucm2yHg0xdVRpUt1QcUkG9gN9jbbnHE6RhIkrmyqzTD/eWO/kUZdN4j5W2w35D05R1OG+5LDTzlSRLkgIF/s75E2yucoPTVaWd1xBFwKQoAFyVViMhfaTCU6gMtKhTa6mUMtmZJ/Iw00g15h6FHUoiWyEuo4p5STKiUqeCeCB8rLHt6DGoCM91LocdQH+TLBb0nij1xoIhNj53mo9j0PDYWpuXf/wADvCdae5TPNv7JhSEa0dymeQ/smMEfUhlPZl70MvesjzEn2FgR1oQd7SPMyvw1gQ3POieux7wqvNP6xGeaRciqlWNjwUzPnxJ1xoeu/wARqt3cZm2M60oe+pPmZntJF17sPkrL6efwLE/nD/VWm4Wvl3FxJlvN/fPc5fViYwzygatVM5dIqsgIeESWHD3+BUuzlSNjZeqGVR+ViagvOjVRAYwAIJzC+43RmnZB1ir6acsyWeBpzxUPEYTHFy2O4uLgZCLdqtrjIrlPBMQ6gY5bZMvOBc3W98xEd2SNCzJ9H3JTMaXNWYZYvd0UEMBbmMZLo2dP0fUypyqytYPgO1pZuGRhuvY9QMdFFSRVuzPQoOcAw2oK1Z0tJqXwzEVxfLJhfZ93ohwDHFl0V7XqQDS4xmZLo/PgJCTB0YWv6IphEXDXStdZTyyimTMpqjFMLcZXWWWVAtt9vuMU2W/FF+Qde+NdB+Uw4tLMRmsY73bpT2hFgpxxF8kejKIHWL4s/SvtL74naQ8RfJHqhfxL+I14NtIVEHBXg4UHoBKpBKMFyYqwHTbKJXse0UpFmlTx8dyhUh5Ssq3U3PGUlduY64jzHDqQwdGZHXwXU5jm5Cv7Jy9caKFbluz2MuIoc1XW6NFiidkUYHlTUfBMwTA1wCnArxgWBzvjIAI5THS63ViixlU84/PxtLv0pYgH0xS+yJpKfUzEYyWlqJYUhWxqSGZtoHONo3QxpzjJ2dhPUp1YK6T0I79KnCFjOmE3w2wpnYbVuOJ05nmERp1hnBSFmTRia9sRNhu43hXPNDCjpDNdUG++02y3+qCmh0mG4ZGG7YRuHqjbyodIoxc2f3P/AGTkjStTeXIaYeOwxDa4U/JLbsrxxcrNmqS1uOkslicBI4QEHnwjriFp5+FsW/jdZBF/vjqbXMVVTbik2Ns9lhc77DKLRhGOyKzlOWjYdfODtjFgWUFhuDbG9V/THdA2C80i+AjCDvc7PQNsNDs/KDLXAHJyDftJ+6JKtCkuqIDMDx2yxb7G+I+nZ6YSlvYg8hB6jeCtBMICSQRu95tzm0yXlfaLOSeeGJMLG2C+V8drnba17DmzhKAhaFp1Abuk0fsL9zRdxsjP9R5lqkjllt6wY0C0I8arVT0nD3eiv2wxCNd8FM82/smFrQhpAdymebf2TGOPqRtn6WXzQQ71kX28BJ/DEHBaA+KSPMSfwxBw5POCWvI7wq/NPGd6U+MSfNTPaSNE16NqCr80/rjPdJjviTnnwU31y4uvdh8kS+nqfB0L7Yeao1SrpNAwzaQ6BjsxscaqOcqjQ3tEdIlszzWU4WWanBtfwXlAWbrNj0QyksysJqTyu5symAwiL1c04KqSHthdSVmJvRxtHQdoO8RLAwucbOw2Uk1cK0VTsh6qmqk8LJFqqSCyEDNwNsu42m2Y57RbIF4FoS1cZ6Ims8iUzqUdpaFkIsVYqLgjdY3hyVju8Jk9XqtvirJKn2TWUUNjcsZsvCAc7AkzPRwYe/SIq8sg5jMHP0HMQ91j0uKuaWU3lIrJK3YybCZN6DYKDyAnfENomdeTL2XAwm24qSpz37I20ouMdRbiJ5padBvrIe936V9tYm6XwF8keqITWRu936U9sRO0x4i+SPVC3iX8Rxwa1pCoEAQRYRzwyj5S9YhTZnoMyOxBXhI1ssbXQfvL74TOlZXjZf1198Tll2KucV1HEC0Mm01IG2dK+uvvjk6ep/HS/rCLKnLsyHUh3X+xhpvVNJxxyyJczbcZBjuvbYecRXNL6MqCoM6SxZcuFSzYhuDAbekRcDrHTeOTrJ9Qjj9Jqfxv8Le6NlKvXpq1rowVsNh6rzXSf4ZmTCCtF70lUUE48e+L5yo4brAz9MM6SXQS87TJh5XlubejIfdG5Ym6u4u/6F0sKlKymrFepdDTHThPBl4kUE7WLNh4o32iR0hTS5HwRv3CYMV74nLBDzbzsia0np+Wwl4VmcSYrWMuykWKnosDeIanpgWOLDhlB2YHPIT2Nrc9hHahNzV5KxkxMI05pRd0QE6XhOHky9O/ZzxzbOOnXLFawN7cnOPvEcCOpQXZSEXkZmO7dYHnvnCa5kADabc55oPGWsBnYmwG3M80SOjwaedLeYFJv8GWFxlkW+bt3xEtE2iY2zJMuGrOrop1xN8Kwz/ZG3CPTtMT0VVtcG+ZJHTNvfqEJtri+7gPrOfVCOdGrUlmZ6GGKw9OOWL0RbwYQr27lM83M9kxVv0ymf3PVMMIVGtc1kcYkzVhlLfYQRkTs2xEcLUvqTLHUmnY2/QY72kcnAyfw1go51ea9JTnlkST/LX3QIYCkT17+IVnmpn3GMvbSYnVEoYSLS5m+98090ahr6O8KzzM31xkGjj3zL83N/yx1gk6kX+zhUm1Tkl1LNKXnt/5hhoj4O+9mmMec422wvUyyykBihPyha4PpgpMkSwFXIKAANvpvDAUC1PPmSZomyGwzLAEHNJq/MmD1MMxF30RrnJnEIx4Gb4tyBc78D7Jg6M+aKKJkcTZKuLMoYHcQD645ypKWp2p13A1yObxktO0yV8DOnyhyJNbCObA1x90LHSVScjVVJHnAvsgRx5DNSxcTS9I6UlU64p0xZY/aNiTyBdpPQIoun9ZnqgZaBpcg7b5TJw5CP7NObad9ohlkKGxEXbe5JZvrtcwoxi8KKTuzjUxLlogwvIAAB1c1oaaMSwmD5s5+bIkEZbtph2DlnDKRxaiZf8AtFlsDuuoKt/l6472MyfcR1lXvZ/3faWK7MpiT4PXNaLJrK96d7n5uX76xDsYxYnRo34W2VjLtP8AYT0uxgu0f2JX8Rh4Jg5R1++OGnr85esfmYy3Zp0EO0f2ZP1CfzjoUDbuD2Xyl7uuFe20+cvWI4Nenzx1wXkT5TntNvnL9msGKVs+P/AvugzXJ877j7oHby/tfUb3QXkGgO1j4xv4fdAFMfnv1j3R2K0blc/uGOTUncjn933mItInQBpuVn+tBGkHK/12gdsnxb+kqPzg+Gfxf8aweZEKwnNo1Cnwjkfltnl0x09E5luEaUzTMDNxwrBQLlbHZmb+iE501rWZbKTY8a/FALNu5B98RpkFpgWwxGXe3KzKW/ONdBO15GerZjefLIIViuWXhBgOU3GUJDbuh6s+V2uVK91xEqw3LYeFzbcoY3juVRIS9J4RYXHMoEsHpI4x6xCc3SBYoSiBU3Ktgb7bk7T0wzEPJbd7nnnL9yE/nEb6EaLUnEtYEAWIuNm+FVUWJysMojNFEtLtjK4crADZt3iHfa5+e/WPyEL5Rs7XNiloODCc7wW8ltvRCQpNvGfd8sxxMoVCtmx4p2sTuMQkr7kNs3bVnOipr/R5PsCDhLVUntGm397yvYECLssda9jvGsH9zN/OMWl1DJMWYqh7KwtiA2gZ3PRG7ax6OM+RUSlIUzEmICdgLXAJjOh2L6rLulN1zPdHRNrVHKUc2jK0dYJviR9oPdHI09N8SPtOboiz/qwqvGU3XM90Adi6qO2ZT36Znui/Nqfg5eHh2KuNNzM+5D7T/aC/p+b4kfaf7RZ27FtXum038zZ1QD2LavxtN/M2dUHMn3QeHp9is/0/N8SPtP8AaCGn5viV+0/2izfqtq/G0v8AM90H+q6q8bTfzPdBzJ9yPDw7FZGsE3xKj/mf7QP6fm+JT7Q+6LMOxbV+Npv5nujlexdWeMpum8zP+GDmT/BPIh2K5/T07xSfaH3QP6fneJl8vhno5Isn6rqzxlMPTM90Adi6r8bTfzPdEOpUBUKfYqdfpCbOlmW0uWobDc42NrG+y0NRQy/mCLwexfV+Nprf8z3QR7FlV42m6e6e6KSc5bnSMIxVkilLRy/mL1COu1l+YvUIun6rqrxtN1TPdBfqtq/G038z3RXI+5cp3AjcAPQIO0XBexdV53m038z3QP1XVfjabrme6K5H3JuVCBeLf+q+r8ZTdcz3QR7GFX4ym65nugyMLlS2wLRbv1X1fjKa3TM/0wD2L6vxlN1zPdBy2FyomCAi3/qvq/GU3XM90dfqwqvG038zL7ojlsLlErb2a23AVHTMdU9WKEgvf9hsViB+4hH5Rem7FFUWDcLTZMhteZnhJIHg8p+6Cl9iWqE5pvC0xZseXHsMYIuDbO14202oxszNOMnJsyxlAC8pBJ6Q1hHAjRx2EKnx8jbyPs6oH6kanx8j+P1Wi+ePctkZnTqMrcgJzvmfVCzv3JRyux6gq++NA/UhU759P1TLeqFH7CtSQB2xIsL2Fnyub8kRnj3DIyh6Dfjkco9UTRMWWl7DVTLbEJ8g5EZiZv6BDwdiyp8dT9UyMtWN5XR1hexTxHE/wW8lvUYuf6rKnx1P9WZAbsU1JBHD0+YI8GZyEcsc1B3LO5etVltRUw/4eT98sQUO9E0PAU8qUTi4OWiFuUqtr2gRLLD+omcdh+0fWY5DQIEXW5VgxQMUFAi5CDLQMcFAgJOrwA0FAgAF4O8CBEMAoK8CBFQDxQRgQIADvAJgQIADvAvAgRDA5JgHZAgQAGDBmBAiQCtBiBAiAOYBgQIlAC8AQUCIAMCATBQIADMHAgQEoImAIECKsk5aDgQI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7422" name="AutoShape 14" descr="data:image/jpeg;base64,/9j/4AAQSkZJRgABAQAAAQABAAD/2wCEAAkGBhQSEBUUEhQUFBUVFx0aFxYXFxgdFhYYGR0VFxcVHBodHSYiGhkjHRgbHy8gKCc1LCwsICEzNTAqNSYrLSkBCQoKDgwOGg8PGiwkHCQpKiwwLCk1LSwsLCosNS00LC8pLCwsLCwpLDUsLC4sKSksNSosLCwsLywsKSwsLCksLP/AABEIAKwA2AMBIgACEQEDEQH/xAAcAAACAwEBAQEAAAAAAAAAAAAABQQGBwMCAQj/xABHEAACAQIEAwMGCgkDAwUBAAABAgMEEQAFEiEGEzEiQVEHFBUyktEWIzNTVGFxgaLTJEJyc5GTwcLSYqGxUoLwFzVDRGM0/8QAGwEBAAMBAQEBAAAAAAAAAAAAAAMEBQIBBgf/xAA0EQACAgECAggEBQQDAAAAAAAAAQIDEQQhFEEFEhMiMTJRcTOBkaFCUtHh8BVhsfEjYmP/2gAMAwEAAhEDEQA/ALZmPEbU4QBDJqNgBbVfc97AWsuIvwzm+iS/g/Mxwz/5Wn/ef2yY64+gqqjJHxmo1E654R6+Gk30SX8H5mD4aTfRJfwfmY84MScPEg42Z6+Gk30SX8H5mD4aTfRJfwfmY84MOHiONmevhpN9El/B+Zg+Gc30SX8H5mEGe1zippIY2K8x2aS1t44wCVP1En/bDDNM2SBVL6iXbSiKLu7HooH/AIMR9nXvnkTdtdiON3L3J/w0m+iS/g/MwfDSb6JL+D8zC7Js5SpRmQMulijKwsVZeo2JB69QcI83zGSTMIqZUnEajXIY2VSwJAVtWoHlqeo6nwO2PJQrUVJb5Oq7LpTcHtjOc8sfMtvw0m+iS/g/MwfDOb6JL+D8zCNuLIhKqWcq0nKEthyub82De5P12thfHnBSpr5mEjxwCNAinboTIQCQNrAk9ceONaO4yvecrG2fffBbPhpN9El/B+Zg+Gk30SX8H5mK/R5ukNPDbnyvMC0aNZpmB7ZubgAAEd+Oh4th82SoGtlkYIigDWXJI0bmwNx42x6oV82cOzUZ2Wd8Dz4aTfRJfwfmYPhpN9El/B+ZhRU8QrGkZaOUSSkhIdIMpI6i17ADxvbH2fP1RUvFLzJL6YAo5p0+ttewA8b2x72dXqcq3UPl/Pr9/AbfDSb6JL+D8zB8NJvokv4PzMIxxZCaeKddbLK4RQBd9RuLab9du7Hqm4oiZJmcPF5ubSrIBqW/ToTe/dh1KvU97TU4z1X6Dr4aTfRJfwfmYPhpN9El/B+ZhRlPESTyPGEkjdFD6ZFAJRraW2Jte42O/wBWGuOo0wksxZHZqbq31ZLDPXw0m+iS/g/MwfDSb6JL+D8zHnBjrh4nHGzPXw0m+iS/g/MwfDSb6JL+D8zHnBhw8Rxsz18NJvokv4PzMHw0m+iS/g/Mx5wYcPEcbMjcQcWT+bbIYTI2m59cLYkkWY2va1+v2Y+YhcZfIxftf0fBilYlF4Rr6ebcMsZZ/wDK0/7z+2THXHLP/laf95/bJjri9p/KY+s84YMGDFgpBgwYMAVXO4nWuWdJ6NSkWgJPIwI1EktZbdQeuOGeU6VUcLSVFCZYmYlDJeBw2xU9rV0A3xaJ8sidtTxRO3i0aMdum5F8c/QlP8xB/Kj/AMcVJUyefRmnDVwiovfK9iLllbTQxKglpVsNwkiBL99gWv8Ax38cJ8lzaGSvqpzLEFskUZaRRqC9pyAT6twN+/Fi9CU/zEH8qP8AxwehKf5iD+VH/jjp1zePDY4jfSus+9mXPYq2WZVEhjSSrpXhhmaWMCReYzG9tZLW7N+7rj7UUCGnrIhV0pNTKXVjKo0qdPZa19xpsLYtHoSn+Yg/lR/44PQlP8xB/Kj/AMcRrTtLG33JnrYN5bf25PP+RBmEMfOhmp6qlVoYjFpkkUroIsGAVvWF/v2xyqaCBaFaWGooyoBDGZ1Ny1/jF0ts4JuPsH14snoSn+Yg/lR/44PQlP8AMQfyo/8AHHvYPfw39zlauC6qzLb2/nMrb0qI1PLFW0zSwRGM86VSrg3u3Ze4bc/dbwx7rF1TQzpW0nOjRkbU66CHJOpVD7EXsATvYXxYfQlP8xB/Kj/xwehKf5iD+VH/AI4dhL+33HGV7Pfn6eD5fcplWIomoaenmpyIi8heR1KawNtRVtrkt9fTE2pymCWnqEkq6fnVLh3dZE0hltpUDVfSPrPfizeg6f5iD+VH/jg9CU/zEH8qP/HHnDy3zg7euhtjrZXPbffP+RdwvFFGpVWo+YxuVpmFiB9pLHvPgL9MPsRoMsiRtSRRI3isaKfr3AviTizXFxjhmffYrJuSzv6hgwYMSEAYMGDABgwYMAKOMvkYv2v6PgwcZfIxftf0fBjLt8x9HpfhjLP/AJWn/ef2yY645Z/8rT/vP7ZMdcXNP5TJ1nnDBgwYsFIMGDBgAwYMGADCziPNvN6d3Fi5ssYuO1I3ZUW77He31YZ4rEivUwpVFexJVRQ0aaTdl1iWWcg3uxWPQLdBr2F8VdVd2ccLxfgaPR+l7ezLXdju/wBCz450/MlqBBChZtN2kNuVDf1eZYhrnqFG7fUO0OFNIs8bzPIYaNSVMi/LVDg2McA8Oo1rdidkAtqw5XPUp6JjSwNBCiO3MqC6v6vy/JCtLISe0Wa17esL4p6jXY7tf1NHRdE9bv3+Hp+pmAz6rEsnKmZ0sxUvHG3YtNKjWCi10WPp01j6hh7RTVMcyJJNzFZiSWiCkhqiaBAAD2biJn6mwsO4nBlNJCBIkZqJDbQx5ESJdXo6Y2WSe/rRqNz0Z/DbtRKzlGPaaNFkMJj0VDgirlR07TrMfjmOlWvZNgT0oV3TUlmTxk2btLU65dWCzh8l8h9gxBy3NBUycumSSZ7KTYWRAysw1yHsqwtYqTqB2tcG1gg4OqmF5pYoBt2YlaV7frDW+lQb7fJt/vjanrKo88+x8tX0XqbPw49xbgxZ4uAY+1rmqHv4MqKB4ARqPDriQOAqPTpMTML37UsxuR3m74rPpKPKJej0HN+aa+RUMGLivANAP/qQH7UB/wCb4Q8b8M0FLl9TMtHArRxMVZECkORpTcWPrEHHH9S/6/f9iT+hf+n2/cWYMIeCkkFLeR5JGLsLuSTZTo2JJNiVJ38dtsPsadU+vBSx4mDqKuyslXnOGGDBgxIQhgwYMAKOMvkYv2v6PgwcZfIxftf0fBjLt8x9HpfhjLP/AJWn/ef2yY645Z/8rT/vP7ZMdcXNP5TJ1nnDBgwYsFIMGDBgAwYMLc+zkU8VxdpXusMYF3kfYKAo3IBIvbu+7HE5qCcmSVVStkoR8WcqpGrKlaCE7ML1TjrFDt2AenMkvpHhffrsw4r5FVFR00ATkQy9nVGWjlMcbIscCEjngBtRfVyxa7Mb2Lbh7gwxUBjmJNRKNdRJqJWSQlbozW7UdlVdHqkBr9k7qs3yyODNqJF3K01S8kj7u3qpqZu4DSSALKu9gBj5u+52z6zPutLpo6atQj8/cs/CuRrGwlkS8pA0PKQ86i24vsiXUi6xKAOnatfEjjhFFKV03580MbW2JDSx6rse4Lq67Y503F8Kxao0kmCqSWiUtGAuzAzuRFsQbkPbYm/fin8dcfiSOHlCNCHZzrnhNrQzafkpG3OoW3tfY4hLQt4eYiDmm1pxG1iO+Wtq5CLbX2jG3gMdMsgWor6VJF1IIIJLd146VOXe3Wxnbwv4+CuhzSQ06KIxIsS04vFJG1hrzEi/b2Y6tvs36i/ubPkhnXXDOL0vKK6dLL+j0QYo2oANoDaSDq1af+oXA0xcm5knNiYLMq9mYLdm9UcuaxtNEQOjdroVPeHORZ0J0IZeVNGdM0JILRv93VCO0rbBgQdtwMSqeK3aLkzO8rQudLA6mmiqaapQWVdmXUI1HZFg48cNeFVmauVYndJ0YJU2EdtCHnSqxA+UlqzMPAxqTsBfAG1oT34945U5bSNenV36b2v9V98dC2APuMy8tXECR06U9wWZxK6d5iiDuDfwMkar9+NJL4wrj9zPnTbhgrQU6qQO4x1EoN9radX1ncY9Sy8HknhZHmT0XJp4oz1RAG3vdurm/fdiTiZgwY+qiuqkj87sk5ycnzYYMGDHRwGDBgwAo4y+Ri/a/o+DBxl8jF+1/R8GMu3zH0el+GMs/wDlaf8Aef2yY645Z/8AK0/7z+2THXFzT+UydZ5wx9yrLpayRlgYRxRkiScqGBcD5KNTsxB9ZjsvQXa+mJVyuWSGAqZ5jpjBIOm9y0zLe/LQAsT0JAHfjRcqyMU1GlPTtp5celHcau1uS7KCuq7EsQCOvdinrdS49yD35mn0VoFZ/wAti25Ip9VwTmCKOVPRzHv5kUsR+7RI43+zCmsarp//AOmhmVbgB4CJ179zpAcG4/6O/riy5NxdNHNFS15jSo1aCFB/SAwYwzxgE9kmNwwIGk2vba9j4g4jgooTNUyCNAQAdyWY9FVRux6mw7gT3YoR1d0eZs2dHaaa3h9DLfhPTmATo/MUkKqoLyO5taJU6mQ36f03w74T4SKv51WKHqjpZRe4pUHa5UfdqsSGbvN7eOFeTZPC2Yek5olpnllUU8BY69TsyGWUb/Htc9nZV/W3ti00fGNIJY4UmDc6Lmq9isQjUlQWZvVuyEAdf4i6/UyuwmNJoK9K247t+voWGSUIpZrgBTewJOlRc2A3b7AN77YyDyhV+rMdPI+NMSrG80iaYA0pWMhR2QeYQxaQvbbs41rmjvt337vEb/xtYfX47ZTxpmQTNKiRoDUwtl/x6iQRsIWmTUwNjc3IGkW69dsVS+X/ACaljoaM86flhArSSatKgIqxiNQ9ysaqqqAO0SN+026PPc318h6KqkaOWOdtaysdRElLEtg1vVMj2W2IfC7RVbUoqmmEMZRqSGVbO7AHkzTyIoXXp+TjG2kXJYtv0q6BqWfklg+syTC21hUV9LZd9zYDr06/eAozRQ8bNLHBNpipnJmiXWTP5xr+NTSw6Laz97Y61dXGjGN0knlng0JClnMzMlAyKhfUQoUAln1abMQW75c1PemqBf8A+plt/E3LL/593hbHjL0klqYtLrHM9IoSQjVpMkNIGIUkXYiMr9VibYAt+Q0aU0FkRIeXHcB5CyxXu5QyNZhCGGx71UHYDCiCraYGnTNKWSovzad4IzERKLmzqsjJNEwvcWuQSd7XCLhPNo4Z6gyLLypgCJmpppJswtqCuhQaEVWYFV0kkMtzffFo8n1cxieJ0TXu7SRMrhhfSFl5ZKx1AFtSDY3up2YKB8ovKXGgKVcUsM8RKzxopeOKwD6gw9ZdBDWW7AaiRZScXeF7jqD06H6v69fvxnnG2VNUZhSwgRoZ4JkNVdmlWMC08SoLISySCzEbXY22GL5GiRRAGyRRpbc2VUUW3J7gF6nAHVyB4Ad/WwA/26DH5uqpKmqzOE0vyrhqkhwbJzXkYM4uQQI3UXte1sabm3ENXVxgws8MVQr8iKOmEtVNCAFaoYyOiQp2gVHU6l7zbFVocjko60zrMOYypCUq6OoghIvGEUSxl01XVADq63wWx41lYZaKHgPMWUM1fTi9iLUmoHx9Zl28Dbf6sSW8m9axucyUbdEokA+35U4ez5pmSWAoIJAO9K2w/g8AOJL53Vb6aCQ7bXnpxv3j1z/HErusf4n9SBaWleEF9EVVvJlW92aD76NPzRjlVeT/ADFQAmYUzb/r0oUk+FwzYez59mv6mWRf91an/Aj6/fhFT5TmlVXK9fTxRwlDGeTIpshIZka7aijkDUFsTYbgCxdtZ+ZjhqX+BfRC74OZyqhkFBVKQCDHI66h/pJsv39OmFtVxNLTb19FU0qk/KW5kY8AWUDcna2NrWmAUAdBaw7trW/4x8rKRZY3jkAZHUq69zKwIYH7QTiSOrtj+Igs6N01njH6bGM8UVSSU0LxsrqTsym4Oz4MV+qhNKPMWveIllJFiyiSojLHfa4EZA+s74MWe07RdYpdl2DcC75/8rT/ALz+2THqaYIrM2wUFifAAXJ/gMec/wDlaf8Aef2yYXZtTmqngoFO9Q15SOq06byG99i1tI2Pf0tveVirqcmZMqHfqFBfxFu8muSK0QzCVLT1IJQm946c6eXEL9LhQ58Sx3th/wAV8TJQ0xmZS5uFRAQC7m9hc9ALElrGygmxthtFGFUKoAAFgBsABsAB4DGX5mBmGZMW7cKVAo0XqAERqmte1ju+hYbi3Z1DGA228s+wjFRSivBHOggzevjirQ8MT2fQuhI2VH0EGN2jmazgC+qx7I7tyrzTN6uGod6hW85ihOlnjWRo47xa3p7FYagHXZwFjcC1yQpGNfFWW6JJbxItsepsSDirccZtGhond1VI6oyOW6oqQzEggm4N2UW+vHh0ZbJnU1RJGadHdmWWa0as/LdUYNGD10c5YpUubjm95Iu2yn9HNSrPG1TFJBTQUbFRqeIJHTO421LrYzXXYG5JPd2y6qEWSw3+JmnmT4oSqpqObvCj8sh44AJEJA7RRANgRhfSZJJWZrT0tdJLNGtI4jPKMcsOpXCuwLFla6al17sLXUXtgC6cIwzs7Ma+Otp9JW7BDKtQpUSWdRbkm5Zbm+kr+1iucX5PHNneieR1hFFzJFVgokWOTVy5N/U2uelrDpa+HXCmWrT180YcFJIA1MybpPCrSEyF9Vmkj5gj0rsqG4Fjso4tq39NqKaLzmQUDxmJAr6HdpPlBfSqi4JVuoOn9bADyuyc1ebxIY+UtAIndxINMiMebFEqBRe0kTDclVCXAuduvE8ZbNoz3LHT917FqqQgjxPxdxbwPTFXymqNPWLDSMsISiRCtKgqpSyzP65T4uOZtTMzG4W9gWuDiTmUZasUSRVk8rJDdp5RHdWmcKoRDEBYk2vfvFttRAaSxhaOdjb/ANto5Ld3xLTydRsL2v8AXv4HEOhS1ZTAlSgikivcKp5b5ilj/p0oO49OhxFospYppjoqNC+XCRQ2hrEatVrxOxF2Q6L3FxdtxhZmJ0hJo6GlciUOoTWsp1immjVTGkZuUmJv4joLWYC40HCfP2qZHN1X4hABTQiPYRKpFpSBYBmBPZJAF8P6Xgejj5ZSJY3hN0lQ6Jtj0aRdJdTazK1wQbfalyfiumgk5c08kDDYR1p0upPWzuCWVdhfW9wRvYG8iv435qyJQ3+Li5stW6NyIYbOeYimxqH7DaQOySpJbYggfeIs1VMxeVl1LltHLKw1W1SVGlY4u+xKwt7Q2xmflAkqE85AqJQ36Olb66rJPKakgIW6U6x3UAbEab33w64cy+aQ0cZqJGXMC9RURSSI2lYXpwpa6BpGdVKHoOhA7G7biPyb1U0MivNFV8xnlIcPBIZynLifUpkUrGosIrKLE3PfgC05TSAZlVEIgWCGmp4bC2hLSSst+4XZPZGPHFg1tFCT8vUQw2tcGNf0mTa/QrGy+AviiUvFqQzMuaGrgqikaSvSykpIyKNGtV7Sy2ex03UnvvYBrlnFeRwVC1BqKhpwpUPUGpdkBvqAD309428TgC0+UeueOGIxm1neRtyNoIJ6hRt/rjTrt43x98nGYzzU7io1fEuIULAh2EUcas7E7sWfU2rvvhVmvlLyWpXRLUqwswB0yi3MR4n3C96Ow+/DGi8p2VKqxrWxWVQoLFuigAXJXr9eALkBj5bEShzaGZS0Mscqg2LRurKD4EqSAcTMAGPhx9x8OAMB8qa6c9AGwNOPvJLn/nBj75Y//fIfrgW/tS4MXKN4mdql317Foz/5Wn/ef2yYk+S6iM1ZW1rbqrLTQHcWWPtTWB2sX07jqQ33o/KFm3m0SSj1lbs9PWKyBTY9QDY/djRPJ1kvmmWU0VrNyw7+OuTttf67tb7sdamfdUPmQ6Cnvytft+o5zTMUp4JJpPUiRna3WygsbfWbfxxSvJ/w3FVZNTedpzTIz1BLFgeZI0h1ggggkMf44PLdmejKGRCC1S6RL/q1HUQD9YXrjvmXCNXHFHHTzmSKNYwIjK8EiNHHywY54wewbAmORGF7m/QCia4zPAcKm8M1ZAf/AM6qUgf9kjMp8Nxih+VTh+eOm08+WrkmtBTqyRma7lZJydCLfsQIoPWxYd+G9NDnUZBVJnswLJNU0jqy/rKHWBHUnpq3t4YW8acSsucJKYWlTLKXmyRAi6yTlUJDAEMVDIbHwa2AKjw/lVLNWUaPAhi0SRVDLGUjRjGzpEzOFPOQRtI77kMx30gAWipyOE5HVmNNck07RwVBZjLV6pVjhdnJu+q5XfsncgWa5tFRlFZOZJLZfWwTsJIo5uboiAAELKdLqwKdthpU3ZrEjE7LuDmaaKqrnWaeHaGOJSlNT3G4jQ7senbY32XYWwBB8okUcMVLOx5awVKIXU6CkEwMEoDLYqApB26aVPdbFCrK+COqgR5KYZe4lZoonAhYRRRlDLoOuZyzEaWJ1bCxN8X/AI4YzT0dFFcyNOlRJbqkFOxcsdxp1SWVST1+zFU4s4chmq4i1PCSzSIfN2SBNy2oSsNck8lu5FUi73IBwAw4QmrY3etNLqp6hQBHEtqiCCMkU4WK4XQQzOyLdiTe24GPmYZxHUZokkeq0aU6uGRlkRzVjsMrAEHtLcEd+3fiVTcOtI+sxq/ZHxhijOokDcNUyTPtuL2F/DvwnzjheNaiXWLNHBAzWFMFXmVB0AqlNZWupJPUqcAOOHJhGMrVgQJIXgN9Iu6+bdjfutHJsN9j9eK7Xl/MY2B3jjpJADawlWOpp2BA7g8C7eA/hKPDSrDFKA68qseP4vQbNzJIbvoEJC72FmDAMo6DHOrySZBpRuawaSPltsZHSZagoElJFh2vVn1MGBA9a4FwrMsinMbFnUxseXJGdLIrddJUadLBRdSCPqvbDaHhaJaaaFNX6QrCSR2LSyF0KandrliAdu4DoNsUzhvPjoWN4gzQgROUOqRBH8UGlp9POiB0oTYta+xAxo8D332PeLd4O+1r+Hib2wBQeAsmpK/KqZp4IZ3SNonLoNa2ZyUB6qRcEftX78WmuzGmy6lQSSPoUaYwxLzSsN1Rb3Z3PQeG3TCriKjpYpzKa2ShnlsHELpqnOwUmAo4Zu7WFvsBfEOinihbnRU2YVUvqmqqFVGAHUA1DxBEN+iKAd+uAM/p6OR89pxMv6QSstQoOySss1QUH7C8pRvtpFyeuL9xT5NxXBmarqo9aKOSsh82NgvaKlSSCd7nv8MZ8ucsmctWNpdFkkknSKSOUpAwiiU3RmDFQ1yv+luuL9wvnNXVTxlWJgP6RNKDqTU4PLoYtrAKjRlmtcsr33OPcHmU9jFuMvJlV5eOZIqyQ3sJY7lVv0DiwKHe24tfFV5X37X2x+opeKYqqqjpEgE9POJVeZiBG6xD4zQtvjI9RCl9lueyTa4wOv4SMNVWRI4Ig16LMl3FyAp7QJfQCSqgnZtrXx4eivJYZ7ytTMysiaiqk6mj1ANt+tYlSR4b92P1TwRxWmYUUdQhGoi0ij9SQAa1tc2F9xfuIOM94O4SWoySjlo5Fp6qMuyVFvVcsyyI/irLbr0KjCpqepoai8KPl1ZKVRl0l8sq3Y2XS1jynJNwD0O21ycAbxfHw4W5GlUEJrGpy56CBZAqje9y7ktfbuFvrwyOAMB8r2+exj/pgX/mQ/1wYgcYZl51mxmB2ETqDtYhJpYgRbuIF8fcXKNombq33/kN/KDT+dVdFRLvzZAzgDtKmoR6gfDS0h/7RjcHa31eJt/5bGS5fQmTP4py1hAEiCW680VbXvfa3LPtY1XM4XaF1hflyFToe1wr/qkjvW9rjvF8V7JZkXKIqMEjJc8zZ63OqPLyCq09Qs7Wttyw7gG+97EC97EWO2NkAxmvkvyczyT5pMCJpWaFF160SOPlodJtuNaMAQfV2ueuNKGIyYDjK/JzL5xUZlXLutRU6I7AkMkIIDfeHX/fFw4z4h5NBVvHq1RwvZvVVWIKqQx2JBN7Dc7eOKLwfmgy7hyOe2oqhk0g21F5SoW9jbr4HoPuAfZHm8tG8tLHTzVNLTsAkkIUvDr+M82dCw5mhWHaXexUEXucFd5VEMTGGBie0oM7xxAuCUZOVqM7OG20LHckgbXvi08NZT5tTJGxBksWlYfryudcr9BsXY28BYY9y5XTpKahooEkALGYogksBYkyEXAA2Jv07xgCv5NB5pTSV+YEJUyxq9SxsFjC/Jwqo2AS4FtyxJ3OM24Qp6rNaqGrqlWKOE69YFnqpO87/qaVO4AUAEC5vhnmGaemmkqJmMWU0jE6DcPUMi6i726AAgAddwoGpiQ0qK9qkmGyQRoiu8TN8XFE2yNVgWEZXVcUoIvbtNoXADOs4ibZKZnCuConRQ8s7LvIKWM7SHUTedvi0FvW64gxwCFiGD31LPNTBkaplZdMiVFbOSIqdAUvoWw2G7eriMK8WDAyLz1uCzCKpliBN3lktahohtpCi58QdilnzUk8pBGEUtJ616dNJbVOxcHmsbAipm1ayPi49w2AHEmdOscyaowKucTxntlUa4ZhAoXm1gYxg6tEaEtZX3vhZmGeuys0fLZRK8s0sxURu8kLU5QlGEcSFL2jWR5CQL2N7qM0zyGEBql5GaazFSrGSSxUgvC0gsh30mdnuCLRhdsT8uiqpBG6IKay6RJKS1QoBZSFFgY/GycoWPQ9T3CuU3iKIrboVR603hDamqZYkgkqCTJCbQzP8QiBQqOqNMNcquo3C05NunVTjpW8aMbo8z6iN4YF5IJAYlWaQSVL3BuGWJRt0F8RIOGUBJkZ5Ga+ok6dVwQQxSzuN+jMcMqWkSNdMaKi+CKFHQC9h32A364vw6Pm/M8GRd01VH4ab+wtyud6csaGm5Gq2praXYE2IaacsSRa/Zg8BfHCu4feofmTmBpAfWZHmcqLae27It9t7RDD/Bi3DQVx8dzMs6Zvl5cIX0mThJmmMjyOU0Lq0AIl9WlQqgdQDfFcynJmbMqjL6KqFJHJTlmj08xZCyqJI+upOzv1uLdMXPFVyrh/mpWPTlVzOjq3niYbvJEAjCNhvdTrKgeIAxBroRrrjGK5lvoi2d105zlnYbQ8QTU00jeYSmtEaUtNSxxyNDFDGbhzPYB0aSzXHQBRcXJHPKuGPRyPJmy6lqptc1TDI3xTusicuVNI+KbnTKZFuO1bwIufDnlGgqMsasYaeUp58QIujqN1A8G/Vv16eOIGYZ3LU0mZQ1cEUfLohKqK7OQsscxVXLKPjFaIHYdbeG+SfSEDJ6SoyKd444ZarLJ2LoYVLzU7kDslRu6kAC/2G97g27LOPqKYhIZtbn/4gknNXoLMmm62vYk7DxxG8ks7vk1IZNzyyASbkqrMqfhAH3Yt1sAfcQ85zAQU8szbiKNnI8dClrf7YmYz/wAuWa8nJ5QNjMyRD7CdTfhU4AyjLqYmkimaxLKq3vvcNUu/8da4MN3oOTldIl73VWJAt66u9vuvb7sGNCMXGKRi2T685P8AvgdUVTy+JIUJsssQbfoWUy2/2LD78bIcfn7yq6oJ6SrTrEQOveriVB99n7v443ugrFljSSM3SRQ6nxVgGU7/AFEYp2RxI1KZKUE0FBQpDGsUShEQBVVRsoHQDEjBgxGTCXiXKfO6WaA2HNidFB6aipCs1u4Eg/w+zGX+SKRa+jNDVRh1pGsUa9mW7mMOOtw+vpt2Rex67Ro3vt9eMO8ntUtNn2bcx0jReaxdiAi/HppvewHr264AtXGk4qK1onlemjo4BOsqsV0zSFljqL9HjjVCCO/mMPsqmZ8QVGZRx+cyiGhKjWsalZswKWMjxobFYrrbUSFUXZuhAX8b8Ux12YK0ep6VVReW23nZiaZ1bxWEFzueoF7G20aOQ6+bMysVKB9xoKAJslxy9NgQgOyggxiTvAemvDKBpEUCpHyYUYryg7bEsVsha207KX3+JQn4xotXnQA5YC3G4iRY1RGsVZ9BLfGAgEy1JLrpB5V98IWzB5mCRB3IBNkvrcE3BJ/V/WDSuQ76t9gFLjKOCmJJqyjR27NOlwg9W2tl08wixFrW6EHuxNVRO3yoq6jV1ULvvf05iyXM5Kh2ESmqcm5CFuSr3uHlnJvKwvsNRsOjAdnDLL+E6h7NUSiGx1CODqDYjVrJ7L/6gC1v1hi3RxBQAoCgdFUAKO/YCwA3PTHrGrV0fCO89z52/pm2e1awvuLss4ep6feKJQ3Uue1IT4lzvhjgwY0IwjFYijGnZOx5m8sMGDBjo4DBgwYAMIaiklpK5cxpQZGACz06rvNH0YqQd3sFIW25F792H2DEN1MbY9VlrS6mems68f8AZ0bhmhzb9NoJ+TKxQyNGAVdlYSBainuLnUo7xe19wMVmrjFfmk1H55M0FS+ieZIUW80SytFShwd0RVY9NyP9V8TazIu2ZqaRqWp6c6PqwOm4dbgSDbv798IV4Qqo44Yop49EUksjP2kkk5yxo4NlazaQ6iS5Nm6CwviWaO2L2WT6unpTT2LLeH6M1byVVskmVQc2xKBolZfVdImMaOPqIUb9/XFuxScm41ghgSLzSeDQoURogdFAA2V1NmX69ie8A4nf+oUHzVV/IbFfsp/lZc4in86+qLQcYr5a63zrMaHLwTpB5koDW9bYDobMEVyD/rGNC/8AUKD5qq/kNjOIaCaXN6qumQorrohDOpcCyKdkJBXSGHXvxJVROU0mnghv1dcK5SjJN49TtxiPiIvt/o+DH3jL5GL9r+j4MaNvmMjTbwOnHOVLUpHC367WB32bTJpO3cDY/Xh95Dc7MuXGnk2lpHMTKfWC3LLcd36y/wDacL8/+Vp/3n9smF3Ct8tzWWZiq0dWLSNfaGW5KM3guokavVGve1tq2oqzBTRa0WpUbJVSfjujYpKlV9Ygfb/5viOmaofEbX3Hje3++w8T0viPW5fqlVtumm9+0OpIAtidFTKo229/S+M82j1NUqqs7MFVQSzE7KBuST3AAY/JtTVJW1dXIscks1RKTTRoO9nLEsLdoCMW02uSb7WONb8qfGwkj9GZcVlmmuJShDLGn6ylr2DE9TfsgG+5GKJNlIyipoarlmSOEETFb3Mh1dq5tYHUAOnq+PWSNcpRcktkQyuhGarb3ZJbyb1caR3aFpZ9REUcwEsmghnsHGmUAEWVXA6H7YVLwRNPpjkqEiqXlMaUqpqlChhzpZWBARVUltr6txe98XHNuIYqiro3pSJ5IoTLThGAOszxmUSFtowYEcMXtbra+GrZmmVVM81TGvnE6meaRWPLj7MgghQEdoFkdCxsSxuAAQBGTEDhpEFJEY0CBluQBsW9V27yblepN7W8MM8KuFIWShplcWYRLt4A3Yf7MMNcfUU/DXsfn+qebp782GDBgxKVwwYMGADBgwYAMGDBgAwYMGADBgwYAMGDBgAwYMGAFHGXyMX7X9HwYOMvkYv2v6Pgxl2+Y+j0vwxtnFOzzQBR0e5NwABpk3JPTEl8tJBBMZBFiC6kEHYgi+4xnXEGeTPUyfGMoVmRQrFQApsOh3J6k4XekpfnZPbb349jc4rCIrdL15ZZp9NkZiFoZGhAvYR1DKq3uSFTUUUfUF+y2PdVl9Q8bJ57UAMCLioS4B8Da9/rxlvpKX52T229+D0lL87J7be/EbcH4xX0JYxuj4Tf1Zo+TcIx0qFIBGoJuSZFLH7WO9h3DoP+VflCyuVqB1R4V1MoYtMijTfpckA3NtsUz0lL87J7be/Hierd1Ku7srbFS7EEdbEX3x7OzNbgtkeVUONytm8tGmDhtY4aGoo0pYkEiS1MiFApiVAro0vqsgu997XA6nfETO8nkzKpSVmiWkjVUWMSAtVBLskkljbRqYlVNza9/WxlK5YoOnVJoBB5ersX6+r9uG4zKX52T229+KVVa63eNbUXtx6tfizWPR7f9Se2vvwej28Y/bX34yj0lL87J7be/B6Sl+dk9tvfjT4mRgcAjV/MG8Y/bX34PMG8Y/bX34yj0lL87J7be/B6Sl+dk9tvfhxMjzgEav5g3jH7a+/B5g3jH7a+/GUekpfnZPbb34PSUvzsntt78OJkOARq/mDeMftr78HmDeMftr78ZR6Sl+dk9tvfg9JS/Oye23vw4mQ4BGr+YN4x+2vvweYN4x+2vvxlHpKX52T229+D0lL87J7be/DiZDgEav5g3jH7a+/B5g3jH7a+/GUekpfnZPbb34PSUvzsntt78OJkOARq/mDeMftr78HmDeMftr78ZR6Sl+dk9tvfg9JS/Oye23vw4mQ4BGr+YN4x+2vvweYN4x+2vvxlHpKX52T229+D0lL87J7be/DiZDgEav5g3jH7a+/B5g3intr78ZR6Sl+dk9tvfg9JS/Oy+23vw4mQ4BF542jtFGLg9ruII6P3jBiiPXSG2p3bfozEj+BODFecus8l+qDhH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026" name="AutoShape 2" descr="data:image/jpeg;base64,/9j/4AAQSkZJRgABAQAAAQABAAD/2wCEAAkGBhQSEBUUEhQUFBUVFRQUFRgVFBUXFBUXFBUVFRUVFBUXHCYeFxkkGRUUHy8gJCcpLCwsFR4xNTAqNSYrLCkBCQoKDgwOGg8PGiofHx0pLCwpLCwvLCwsKSwsLCkpLCwpLCksLCwsLCksKSksKSwpLCwsKSkpLCwsLCkpLCwsLP/AABEIALcBEwMBIgACEQEDEQH/xAAcAAAABwEBAAAAAAAAAAAAAAAAAQIDBAUGBwj/xABGEAACAQIDBAUGCwYGAgMAAAABAgADEQQSIQUGMUETUWFxkQciMoGhsRQjQlJicnOywdHwJDOSorPhFWOCwsPxQ9I0RGT/xAAaAQACAwEBAAAAAAAAAAAAAAABBAACAwUG/8QALREAAgIBAwIGAAUFAAAAAAAAAAECEQMEITESQRMiMlFhcQUUI4GRM0JSYvD/2gAMAwEAAhEDEQA/ALIGKEICKAmRYUIoQlEUBCAWDFCItFgQgF3gEIRQEJBQEWIkRQhIKEUDEiGJACoYETaKAhIKBghQwISAtDMEMiQABBAIJCBGJi4kyEChwochBJiTFGJIgCJMKHaAiEgmJJiyIkiAg2REmLIibQBEERBjhEQRIQaMENhBJuQbAirQgIsCZlgCKAgEUJEQMRQhQwJYAqRto7WpYdM9Zwi9tySeoAak90kzFb47BqVsTYnRVTKOoMob8RKylS2LRSfJa09/cOwdkWs6opZmyBVAAvxY3v2Wk3Y29KV2y5WpnKrLmKkMGXNoRwIHKU1DdcJTpYc6CpSao5HE5kduP1VAlbsTBs+E6VTZqVOg3qNlv3g5T4xd6hpmqxJrY6RDEibMxXSUUfrAv38D7byXaNp2LsOGIQhiEAoQ4BDAhIC0O0OC0IArQQxDIkIIgMVlgIkIJtCKxwLFtRZ0YCoyAUq+im1xlBN/1ygbaRFuRysSRKHfffBcD0urVahqZKaE+aAKVI5j1KM1vVORbS36xlcnNiHUfNpno1HZZfxJgUrLOJ3o0z1HwiSs86DH1WOtV+81G95MuNlPjW/c1qwtrcVnA9rWkc6J0nciIRE5PgfKHjMM+XE2rLfXMAHt9Gouh9YM6fsnatPE0Vq0jdW8QRxVhyIMKafAGqHiIgiPMI2RIEbMbMdIiCICDRghmCQgkCGBAIoCZlgwIoCFFCEALRQEKHIQO0wm/O1qlLE3ubMq5T15QF/ATdiZ/fjZy1cI5I85LMp6iSAR3G8pNWi8NmZvAbysyU34tRupB5r5xHcMrsvqjew9oGnhcvBalFFa/IDK9/5Zm8FRUVAlSp0d2yNcG6fSOo0B9hM2eC3eptXTDVCWRMl7aCp0dMGxHzSRqInKCtfLQxdGt3VU/BKRYWLLmseIDksL+phLcCIXTQRQM6KVKhN7igIoCIBirwgFgRQEQDFiEgoCHaEIoQgCyw7QQ4SAyiFlh2hSECtF06mXOSDboqq6KTqVvbQcdImSV/cP9Y/0qkrLgK5OT+WPYtb4Qa4Q9FUyhTbUno1N9RoNLd4nMqeIKn0bntzHs0sZ6d36UHBG4uPg1T7gnnjcvZvwjamGpEXDVlzC1/NU529imZVTo0vYqqm0HvzXsBb3Ey62RvNicOA9N6oDXDZTwtwutiOfORt+Qo2nigmirXdR/pNveJ1NU6DdhKy3WoShzAnj0nmm17aQtAs5RtXblSs2eoczG+pUA21GpFp0jySUqgw1RitqbvdLk3LAAMVFvR5XvxE59ubhlr7QoJVGZWc5geBsrNY9mk71SpBVCqAqgWAAAAHUAOEtGIJMBEbIjpiDLMqNNEERxhEEQBGSsEMiCSiCYcTDlLLChFRIhyWQVBeFeC8BA5T74ORgMQRxCXHeGUy3vKjexL4GuP8AL/EQN7FlyYraVIV8MMYqpUdQiVgykWAFswysL8OJHDulruziCa+HJAW4XQX0vTy21JNu8yTuVgVC16ZsVdUuOWudW94ldQQ4WsgYk9CRftVDx/hsYhJpRi17jPLaOkXh3jYaHedGxOh0GLjIMWDDZBwRwRoRamFMA6IYiQYoS4A7QxCihCAFoUOZzfyuyYQFHZL1qQJRirZTmuAR3d2krJ0rClbo0WWOuctBr82t40qs8+Yne1lNukxLWvr8Kax1PDzZuvJ9tnpdlbWY5yUpKRnqFz+7q6qSNOEzc21wadFdzQeWXeg4XDUKSpmNei63uRlAFMG2nHWcM2e1YVOkogqwuQwJBHrJE6V5V8UPguxmIzfsxbU/5eHNjp1zBVNuKrsBQT0iPSbr7LSrbvZBSVclauIOYsy5mJuWJa5PMnXWdCpbzYvFYNaHQYVqSWNukCE2BAzLn1434cZQ4TaqVBqiIxsFC5iWuNdSbCxjG9LqmKZQoNhTA9IadGg5HvlOpvai3ShrYlZsPjEqLRBemxaxrKFPIi5FuBPOdp2BtpMVQWsgKg3DKeKsOKn9c5wKtiVP/jF/rGPYPb1Sjm6FqlG9r9HUZb24XtxmkZNFJJM9CmIYThdPfzFrwxFf1uG+8Js/JtvRiMViKiVqhdVpZgCE0bOgvdQORM0TspVG+IiCI6wiCISDJEEOHAQZgEEOZlg4IUEBA4LwrwXkCHeVm8x/Y632Z94kvG1itNiOI4SuqdMykOrkMLEWwxBB7ybxTPqYYvLLuM4cE8nmj2E7uYcLZh8qmb+phK/ePDWr1L6XAv3ZbGSk2C9RChFQjuoC2t7AFrcpJbdnPrUOIN+Pn0Se72Tly1UOhQb4Y2tPJSsn7AxGfDUm+gAf9PmH7ssLytwGxVpLlVsUBcn005knQDvkzD7OKliKlZrkaVMht3cwI5D8SxPbcWlpJj4MWDIbrUv6VluBcovM2+dKfE7wVFOlrWJ1XtjK1eNqzP8ALTNQpjgmOG8ta6+jqLnzDpp/3LLYe23q1ArWN1ZtFtYqRb3+yaQ1UJNRXcrLTzirfY0axYjSmLEcFhyKESIoSyAHaYDerz69RajuUzplSxNMZaYOe/AMG0tx84mb+YLevGqtWrp6J7zy/tOfr5NQXT3YzplcjLnY1G/7unb6i/lJmzh0SPTp+YlUZaqpotQC4s4A1HnHxlJtHbZRMyqwuSAcunjwvKVMc7Nck37zeIRxZZRttobuJ0VsAuJFNao6RaQ6OmrXYItgLIPkiwA06hLV9zcMtMucIlXgDZDnGbQvprcXv1mZDdTeqpQqqagNWncZgfSA55SefYdO7jO9YanTagtWlZ0dAwI+UCL374vLHmTfmbr5DKUVW3JwPyjYOhhjhWw9IUC9IsyFDfMHIYknhwA4c+Ux21cY1R1djdmRST1nIk2PlvqXxVAXvak/tqNMNih6H2afcWdjS74oyfcTyPzNDLP1RlxHGMQw0vGkYsbnQvI4f2qt9h/yJOfWnQvI0P2qv9j/AMiSy5AdYMbYR4xp5ZgQyYcOFAEYvBeFBMS4d4cTBIQaxmNSkjPUYIi6lm4Dl77C3bKOjv8A4NiAKh1NrlHC35XJGnrmf8reMYJQpj0WLue0rlVfDM3jMdu/gVfFUqNVsiVSqO2gChjoxJ0FjY+MjW1hW7o6TtLf3CgMgds18pBp1FtY6g3W/WOERjvKGqIoWnowvTchWRrcdVN9DxBse6Z7bW7eEyKwxBeqQqmxS1lUAE6XvwHqkLCpQX4pyWQ5nF3ICuFAB80c7kHr0nKyxwahqbTdHSwrJjVbUaDZ2/r9KvSMpW97hQlh16HUDjY+3W22/wAWZ9Rkty1HPuYziW0Sqk5SB1WJPvm+8nm1y9BFa10uvaQOHstFNdpYLGssV9jOOf6jg3ZrfhT2NyPDhfjaMnaLEWudNf0ZLqi401/6/XhI1LDecfHv65yotJWM8jNTaTHIp+VUVeOtydCT3iV9Rr0x3j9e6TtoqEFM/wD6KPhcytX0fD9eydCLTgmhfiTHXW5F+r8BJe7zKa5KsGGVhoevKbSG7DNrrcWPcQBC3Iy+blHyCGPNmGW5PrvGtMvOn8owzt9DXwzaq0dBkdGjitO+jjEgGLBjKmOKZdMAdWqFUsxsFBYnqAFyfATzztTbB2htC7t0dKrWAALABEJAuSdL5eZ5zvG36BfCYhF9JqNVR3lGtPMmXWB1e5Eaba9UYLGtSw1TpaarTR7FWR2KL0irbRhmJAPZN7u55LKleo+a1MIQGDXzAnX0fUfAzjrCzfrxnU9x/KVUwqWc9IWVbl2Ja9ybljqdCIhq40lJfvQ1hb3SOmbO8kmHT02Z+waS9xy0cFhujUFUbMEFybHiQCeHM+MxOL8rZC38wdnhM3t/ymPjKaoVVcr5gRe581hrc9sQ6oOMlCLt92bKE211MyXlWxAfFUyOHRn75mYrrfL9mn3Ek/e/EZ6iH6H+4yFjBbKfoJ9xfynT00awxQvk9bIlRbAd0bMUzX4wE6RkxGp0XyMH9pr/AGI/qJOeGdD8i4/aa/2I/qLLLkDOskRl480ZaWYENGCHaCVCRoIRgmJcOAwrxN4CUZfyg7vticOppjNUpEsAOLKwswHbopA7JjNpYRGpUqtmSsAUZCpFyBx8de29uU60YRaVe5eLo4YWYkHMNb/Ktw0m8w3khrPgPhRrAO1PpEpFCSVtmsal9GIHC3VeX+3itKg7rTUt5oNlF7FhckgXk6hv5aglBqbAucisVy5Q3DvFyddOWhMQ1ebLjpY0N411q/k4RX42veancjHZOfOXO8G6aucwUA87C3D3ypwWwmThcayZNTiz4eng2xYJY8vUdW2ZWDINb6/nb3ySPnW1F7/rxlLu/UYAX7v14y7qN6Q6wfznmJKm0dJlRtpvNU8hUQ8BoQTbtv8AnKRdBfXj/eXG1wBSHHVkOpJ1vr3SjFbzfWY7hfkRm0Pl7nj1e7+8kbo4Zkc5tLg2W4OW2UWuALnttIXAeqWuw6l6v+lvese002siXuxbPFdDfwaVWjyGRVaPK09AmcRklTHVMjq0dUy6APXnn3evYn7diBQUALWqAKLC3nHhflPQF5wPb2My4/Fa/wD2K2nV55lMzklcS+JJumZ3F4V6bZailSANCOI5HtFucfw+NtJ2J2mKqBamtjoeY7jK18GOTeImSl1qpqjanB3HcmHaAIjuz3u/YJVph9eMuNm0TeyAsxvoBfgNTpMskYxi0jSMnJ2yHvE3nr9Q/faMYs8Pqr90CP7XoMzK1jYggG2hIJJF+v8AOQsS+vqHum+P0IXyepjJMF4V4CZsZAvOh+Rf/wCTX+xX+os53edF8jA/aMR9kv8AUWFck7HV2jTGLMbYwsAiFCJggCRzCvDhTAuCFeEYRkCAxBMBaJJlQkbah+KfuHvEaYeat+R0uOHaIvah+JfuHvEfqULATg/ibqcfo6ui9D+zMY6pjKmJqpQ89UYgA9HoLAmwbUgA8uuROjx4JPQMQDr8WDa/1Tw148IMdiVpV8QanwhQaq2ek5VbqF803GU+le5OmluN5Kw+Mr5Sy18SLrdGD06i8ScjXa9rdGuvMNpyj2PFjcFcVwhaeWak6YVDbeKpm74YhAdWNKqoFjY3PDjNds/aHS06dQjKai5rdWpuLzKbQ3ldqLUvhebMirUpNR9J1N2tVC2GpPVyuTL/AHfP7JQ+qb92Zpz/AMQwY4QTiqGtNllOTUmL2656K1rAutuzj+vXMwr6adZ/tNDtyr8VYcA6206785l0q+aD2C8WwK4DbLANoO6Wewz8b/pb8JnxiOEtd3qt6p+q3+2OaeNZY/Yvnf6cvo1avH0aQ0aPoZ6BHEZLQx9TIiNHhUAFyQAOJOgHeTLplWSQZg/LFRUYBWCqG6emMwUZrZaml+M2X+IUx8tfUQfdMT5V8UtXAqlM5m6ambWPAK4598LnH3IovsjjWc9ZiunPXF1cG6khlII5EaxtqRHEHwk2Yd0KGJI6o/S2mykFdCNQQSCJEtBbtkcUw9UiW9Y1CTcLlUkXJ1t1dp9toWI5dVvxMjhe6SwgIF+OnOw0JzA+IlWkibyItoAvZ2+rrk4sAbgLfOWAClrA8F1tcCLTCuVACta2XkBYnMQbDXWBzS5CsbfBDXBMTaxGoXXTUjML+rWbryR4ynSrVjUqImamoXO6rc5wSBczMDZTHUlRfrJY37b85a7H2alNi1RRWPIMXUAg3JGQgmZvUQj3Nlpckux2mnVVhdWDDrUgjxES0p9z8UjYUCnT6JUZly5iwvoxIJ14twlu5jCfUrFpRcXT7DZgiTBIAYMTeC8ImZFwzEGAtKTHbyhHKBLlSQbnL3HhqDx49UznNR5NIQlPguDEGZ195ah4Ko9Rb8ZHfbVU/Lt3BR+F5l40Oxp4E/Y0G0T8U3q94kvF41OHE2A07JkPhVQ8XYg2uCdDrL2hQ0BI4gcrjxE434hU5J/B0dLFxi18lDtfamISrV6JSUbk1IMt9Dm85SCfSHrkI7dzU26YUSwy5FagwDZQedIqFNiB1WHYJsEoC/C3cbdfXA+CUm4Jv2gES2PX9MUmuAS0tu7MHQ2lT0zYdAeRR3XiWtxzfO9dh1Tc7Be+Dp9in77GNYnYiMdVpE9qC/jaOYPBMgsoGXkFII434d5mep1Mc8KSovhwvG7sh7cxBFNLHjVUHwbT3Sqwy3USZt+ici6NcVk0seFm5SvoPZfWJWEV4ao1b3ZLOEUi17d/4xjY21VouKhOZGOQkaZb8DY8R5trDXXsilrC+uosbjvhboUVeysoYIzstxwZLKrdpAvxjmmjvfyhfUS8tfDNwsdD24/kPGR1M5rvvs+uuJqVQSUJBUioLjzQLZM1xwPATso5NWdQba1JeNRO64J9k555VdsLU6BabkgdLmHnBT+7ykjnwMxR21WGnSN69ffI+L2k9S2c3twNrcZZKQPKg6WMZfRYjuMfbbFUizOzDjZiSPC8gipoR1216rQUqluo94v4XhcE+xZZGiUMYeoQDEj5vtkY1OwROaDoRbxmTkxoHKOrjk5qD3qDKzPHQo+cPWDA8aLLK37GnwOy0roGyUxe/BSDp3H8JLo7v07km3tPdxhbtuEoC7DW548Rc9fdGdubXqK4WiQRluTlvY3PC+nADWcqTyzyOEXsdWMccMam0TUwCDhceoD2gQVHprxKg9p/OZitVrP6bt3ZrDwETQoKGGa7C+oU2J7mINvCaflv8pfwD8w/7YfyXmJ2xSQjiT2AH3xpdrhhpoOrUnwEqcQUzEhbDXKGOYgchewv4QqD5mVAbZmC8LAXIFz2azVaeFbGb1M092jo25e9NGlRanUZsxcsAEJ0yqCWI5aTcE3Fxz1mEwHkpQEGvWZ7cVprYdozNc+wTdHhHscXFUzl5ZRlK13GyYIV4JcxIxMImETCvMWXATKjaG7tOo5fM6MeOUixPWVI4y2iDKyipbM0jKUHcXRznatQUWcZjdCQQVte3Vr1ayFT3oQ8bjvufDjNBvvsrO6sq3JU5rc8psL+o29U5ziKJRyp0IJFphDT45WmOT1OSKUl3NjT29TYcV6uAHukmhXQWKEqfoVCh9hmCVZ0LYW0sNTwdNaihmsxYFATcseZ7LSmTSxXDLY9Y3zEm0toVRa1ep2ZslQH+IX9smf4xWA16Fuu6tTbxvYTP4za+F+RRYdzsvsFxK9ttsPRLW5AkGJy0rfFMajqIPlNGwTbdW+tF9PmMrj2iSqe3aWgqM1M889Jv9vCc/beQg25njpfjJdDewjQu3VYg+FjA9F/r/BPGg3SkbHaO0qbISlem1iGtmKnT6J5zMVsctjZ0ta41Gt+zj1x47YW/wAbTpn61LKT4WMfx+IwYw4dAFqZsmRXNjoSW1FwBp8qCGGMdtwyk0ir+Hai2Y6clPvNojYuPdGLICpIIv6XPkNSBGqu2lHoql7dWbkL6m8iYjbLjUlreAjsMbXCFJzUluXeMxWKYE9IbAEm914dQY690zNdyTc6njfrjVbbTm9uB9vZGTj78VHqJHvvGY45dxfxYLYZxJubxmSCyHjnHV6JH4RBpjkw9YI/OMrZCkt3YmlSZjZQWJ5AEn1AS+2fuDjq2q4dwDzqWpj+cidN3c3q2fTooiVqNMqiK3m9HchQCSSoubjjL9t5MKq5jiKNjwPSKb+oG8OxWmc32f5F67fvq1KmOpA1Q/7R7ZmN8N1TgK4pdIKl0D3ClfSLCxBJ+b7Z1jHeUzCJ6GeqforlX+J7ewGc33s2yMbiDVK5BkVAua+i31JsNdZSU4rg2hhnLlFDsTYVbF1DToLncKXsWVfNUgE3YgcxHtq7r4jDfvqeU8LZ6bHwViYvDOaRPRlkJGUlWIJB4gkEaaDSMl9Secr4nsX8BrlkXDV2V11IsRca2485PqYwX0JaR+hBj6UbcpnNxe5vijKO1hDMeVu+H0B5t4SbgtmVaxtRpvUP0FJHrbgPWZpcB5MsS+tRqdEdpzv/AArp7ZVRk+EaynjjyzGdCP8AuGj5WBHIg+BvNdvluTTweEFRXqO/SKpLWC2YNwUDTUDmZkcCdD3+8S0ouO7KRmsjqKO/Zr69evjENE4Z700PWqnxUGG8aOc+RomFCJhwAIpghmJmRcBiSYZiTAEye99Uiqlr6U76MRa7EflMXV2arkkswYkkk2PGazfI/Hr9mPvNKKmInKbjJ0dLHiU4LqKz/BGHosD33Bkj4M4Hon1ay2UZv+4vobai/wCPsmb1Enyax08VwZ4g90DJeaIISNfO1IsRf2xLbOQ8VA7iR7oVqEuQPTvsZtaADXPH2ROIpeeTzuDNrgkpJ/4KRPWQSfElvdKvaOAL1XqBLXYMLEGwsBa1uybRzxfcXlhktqG8biqgDU6l72sQw1sRoRK8bPWwPh65r9p4ahiKly4VgoGtwdCTrcShxeDFMlQwYA8QdNRM+pR2iaepWyCKIEi7dqZmA4aX8dPwk8oTG6uGQm73Nhay6c5pCSUrZScW1SM/kjtDAu/oIzdwNvHhL5MQi/u6SDtYZj7YVXajn5R7hoPZNvGfZGC067sg0d2KpIDlKd7em6g+H94r/C6K8Xdz9EBV8Txhu5bUknv1gAlXOXuaxwwT9w1Cr6NNR2tcmBq5PPwsPdCcxtZXk1pLgOJcmaTY+5GJxADIgVDwdyFU68uJPPgJTbawBoVnpkhjTYqSL2JXja+toafsVclwmRqSXPebS62fuhiKw+LoswPyiMqDtzvYHhy65qvJDs9GSvUZVZg9NVJUErozHKSNL3HhOkMJvHDe7YrPUV5Ujhu9G69XA0qbVTTY1GK2QscuVQdSQAb35dUZ2OA1SndQQzJcEXvcqTp1TbeWSlfC0T1V7fxU2/8AWYPA1TekeoJb1HWZ5oqNUa6abndneAgUWUAAcAAAB3AaCEYsxLR05zMf5Tkvs9z1VKR/mt+M5Lgjx7xOx+UKnfZ1fsCHwqIZx7Anj6otm4HtL6kdx2K98NRPXSp/cEkvK3dV74Ggf8sDwJH4SyeargVntJjBggKwSFRkiFlggmYRJiCIIIAmI3xP7R3Ig+8ZTUuMEE5+Tlndw/00KzfjHaeII5woJnQSSuJ7BHkxI1vcdXqhwTNxQbHUItfsgqWggmVINsKnr/eV2Jf4xgOGh00HAa6QQTfDuY5O32RKj6yJVMEEZgYtjGaK6HmTBBNXsCKvkUqcB22jNXEAcNevlbs/XXBBLRSZSUmuBmpWPKMOCb6wQTWOxhLc9AbmAfAqXZmH87H8ZxzeapmxdY9dWr99oIJJeiD+A4155nR/JHRtg6h+dWP8qJ+c3JEEEax+lCWX1MwnlepXwCnqr0/alQTmeGX4tDfWx07jDgimp7HQ0Ku/+7nfqBuinrVT4gGKKQQRyPCOa+TP77Ur7PxP2TH+GzfhOJ4U6nuhQRfOO6R7/udk3Ie+Ao9gceFR5dMsOCaw9KF8nrf2MkQQQQ0Z2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8" name="ZoneTexte 17"/>
          <p:cNvSpPr txBox="1"/>
          <p:nvPr/>
        </p:nvSpPr>
        <p:spPr>
          <a:xfrm>
            <a:off x="2267744" y="3284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A" dirty="0"/>
          </a:p>
        </p:txBody>
      </p:sp>
      <p:sp>
        <p:nvSpPr>
          <p:cNvPr id="17" name="ZoneTexte 16"/>
          <p:cNvSpPr txBox="1"/>
          <p:nvPr/>
        </p:nvSpPr>
        <p:spPr>
          <a:xfrm>
            <a:off x="2195736" y="3717032"/>
            <a:ext cx="427379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                         premier film parlant</a:t>
            </a:r>
          </a:p>
          <a:p>
            <a:r>
              <a:rPr lang="fr-CA" sz="2400" dirty="0" smtClean="0">
                <a:solidFill>
                  <a:schemeClr val="tx2">
                    <a:lumMod val="50000"/>
                  </a:schemeClr>
                </a:solidFill>
              </a:rPr>
              <a:t>           le chanteur de jazz(1927)</a:t>
            </a:r>
            <a:endParaRPr lang="fr-CA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203848" y="4725144"/>
            <a:ext cx="2966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>
                <a:hlinkClick r:id="rId2"/>
              </a:rPr>
              <a:t>Cliquez ici pour le visionner</a:t>
            </a:r>
            <a:endParaRPr lang="fr-CA" dirty="0"/>
          </a:p>
        </p:txBody>
      </p:sp>
      <p:sp>
        <p:nvSpPr>
          <p:cNvPr id="21508" name="AutoShape 4" descr="data:image/jpeg;base64,/9j/4AAQSkZJRgABAQAAAQABAAD/2wCEAAkGBxQTEhUUEhIWFhUVGRoaGBgYGR8YHRobHxweICAhHh8aHSggHB4mIBsaITEhJywrLi4uHB8zODMsNygtLisBCgoKBQUFDgUFDisZExkrKysrKysrKysrKysrKysrKysrKysrKysrKysrKysrKysrKysrKysrKysrKysrKysrK//AABEIALQAsAMBIgACEQEDEQH/xAAcAAAABwEBAAAAAAAAAAAAAAABAgMEBQYHAAj/xAA8EAACAQIFAgUBBgQFBAMBAAABAhEAAwQSITFBBVEGEyJhcYEHMpGhsfAUI0JSYoLB0eEVM3LxQ1OyJP/EABQBAQAAAAAAAAAAAAAAAAAAAAD/xAAUEQEAAAAAAAAAAAAAAAAAAAAA/9oADAMBAAIRAxEAPwCV8beM8NaLWWBZ02A2JjmsYx+INx2cgDMZgUlfd3YsxzMdSSeaTdd9eaAs94ojGOZ/KjFe9EYaT9N6AoedDQsPegA53/OjhDGg/ATQJmuaaOVpUW57z8TJ+lA3nTcxv7T3/wBKG4NBH4fvbirx0n7N8Q9vzsSRhrI1LPq0eyjk1bvD32cYC4ucG9eU6ZifLU8yAup/Ggxqdp/2oMw7j4/f6V6VwvhTBWRNnC2gw2LAsZ7kmlsZ0SxfgX7Np+wKj67AGg8zBe1E969E437M+nXNVsm2e9tiPyMj8qr/AFL7H7TCbOKcRoFuKGH4rBoMVOo/4pJhWgdX+zDG2gSireUc2zr+B1ql4nBtbYq6Mrf2sCp/AiaBstuTAEzrAE/pSTU4SRtv35/EUiy0BCa76UZFk0ZjpE87fH7NAiKNmorV1BKk9qFiI1Gs7+37iiEmlTdJAUsYWY+sT+goG5EUGWl7YSDMzxrpQMzEASSFECeBvp+tAjlHO37704t3GClVJAOum50I3GsQfiiMnvWl+Bvs2N1RexmZbZAK2ti4/wAU6qv5mggPA/gV8eS5by7KmC8fePZBsfmtd8L+CMJg4dF8y7/9j6n/ACjZak8JdtWwLSBLajRVEAfTWlrt2CAIoO6nh7V1ct1QwHBJ/wB6A3rdpIEKoGw0AAri55iq94xwFy/bW3bj1GXE6xxHwaB5Z8U2XCwWLPssSfntFSFm/LE5thqKp3SvDL2V9TqTqSSTIGkad/el+l2Li3ALNybaSrZho5nX4I4PzQXNcR6so4FA9+DAiajmkOXLQI1H/qlrV0MMwOg2Pz80DjzgAJ0JOw11pt1PpdjEoUxFpXB/uGv0O4o38WJKrqyxInakbt5s3pgiJIn1D4ERQZh4q+yt0l8C5debTfej/Cf6vg61mF60VJDggjQgiCPkHY16PxHVMgLsYAWQp0OuxIOw0iqh1Lptjq6kkCxi1kBgwYP/AOWU6j33HvQYyGomtSHWejXcLdNq+hVx32I7g8j3phQAxoKCuoJEGpDp/Tw6Ncu3BatKQMxElmP9KLuxga7Ac03wmHNx1Rd3MA8DuT7Aampa5cW46i2VFu2pWzJHGpbQyHY6jeaBHDdGDAku2mpTLD5I+8oO/uKSxWCNhpViwZSVZZHpOgP6il7OJNp/VKMhmCCDPcj8qtFrCoMPcUlrbWrrom0QcrgNIOgGb8fpQTH2X+BVIXF4pTGhtW2ET/iYduw+tXnxJ1m0lt2c3MlskPlGvH4jXcVVuiePCrPaxcELcZEuINMoOmaNDoRqPyqX650+x1GyB5krurWiDBjftQH6diMNjLS3regR9zAykfpIipPCYhXZpYSpIPGuh0nfQ0z6R023YtCyDmVImQASQOY0pvdFi6oa4qxLZWnX3gj6bUEp1TGC2obkmAAJLHiBTLp2Kd3YumUxPcDsJ5/0o2BtWyinN5ikeliZMHeDxTtLyQVWIGlA3x+ENyRMTzvNAmAXKFEgDaCQfxpa24OmWAOTRxdjjagG9ZVxDLtHzP0o2XLuRl0+ZrlfSmmMxTCMgkc80CVzEZXLKS8TIWAFHc9zRcFiPMd2DaCB7DmmXUOkJdUGWE6kTE/+Q/0pzgcGLKhUHwB+/wA6BHrNtWAuYi0pVZDkSTkPI53ilekYLDFVfDC3AggrrHAnmd9T2pzirjDhYJA9XOlJdPwjWwRFqD/amT9DrQd4m8PWcba8u6IYSUcbqfY9u4rz94g6Jcwl1rV0ajY8MvBX2rf8f1EWF824wVFGu5/Ia1B+IsJhOqWWS3dtNetg5GBBKz35ykj9KDBooBSuJw7W2ZHBVlJDKdwRxSVBYujtAuso9WUIpJgA3Dlkk7GAY+tLYQlAzKTI9Fs5pymCZ0GsAwI5aj+ULWCtkj1Yi47AwD6bYyge3qZj80omGLW7AWIK3GZgPuSwkkkxoB+goHQs+bdwqZmLMirxIBYiTO4y6zTnqvUEOHe4DHnYm+6b6qiZFI9vUNaa9Eu5r1y6CUH/AGrRIJOZxlXb+1AWNM8ZjgCFtn+XbhbYYZgVBkmY/qYD514oH2D8Sth7l4KouK7DNmG8KAfnWpLA9ZtBWu4Vzh3XUrurz7fhoKot86tBkTofaTRlubaHTt2oNiwXjdNFxiHDuw0ujW2Z5DcH5qQxWPFvKERbtsr98OqgAmPw7msjw/VXUFQRetwJVt/eRv7SNqXw2LdXU4O4wJ/+JtRyYGbRhPGhoNhsYhCQtgobaGX9JYfQj+o06xKQQFbSdVERHPGlVLw54z86LOVbF/swgE+0/d5Mb1bLFqCZ/Ezvz9KDg4USCI7j960FrFgyCR8bUS9bZVgtP+UD6CKaJhVM+YwkjY/6xQHvdWAPpIJOwGpP0nSPemz9ba3q6FgT/RrA99vwFH/6WgJKyub33otvpq65hJ4n96UDZfES3AwQeoakT6gPcVJdMxkqWYknvyPaoXqFkKhKgOwK8gtHMRrxTzpjL67jQiwPr70DjyGe+zMLZtBYUqT5gbfXWI9qNj8a1kAsCUX+vcf5u3zTLqGKuIc9rDljwdBxyN/wpz/1Vlg3AFBggnWRzpxxxQV7xLf/AItUVRoW3U7xG0EBhrqOxNO/CnhbyywJItsPUGHqkbQ2hUAHY71OYTEWrmVkIZRMETH586U/tYidoj8J/wCKDL/te8Mi0beJtglSBbuH/EB6WPuRIPuKzOK9I9dwS4vDXrMj1LAPZht+decbikSDoQdR7jT/AHoLN1i+psYUKJy2jOuzeZrpuaRwt68bfko5KMYyDWZ1gkawTrTK16jExvGhP6Cal0xAAIsEliCHvMAoRSdQo4513oOxt8IVRGhMOG9Sn791tCZGh7D2qLxGOD24a0ucAAOJWAI0yjQ0XFXxARD6VM/+RO5P+3FN50oCcbUsHhYyiZ+9yB9DSTfv9iuJ7xQCrxqCZ9uPrTi5dZjmkzMaDgD250poHqa6b4fu3bXnoyjU5VJ9TFd40iZ2HNBKMM9y2Lml5MjC4PYjNngQYjQjbWan/EHXsXaPnWnlDPpK5gI042BGs9x8VRsNi/uswIQTmymBBInKI0+OasfSsZdt5bZ/nWSJRkBJjlYH/wCTxrQaTg8bnt23unKzKCVOkGJ5+aSw3UkYMWUqsbtE7n/3Vbu4lMSls27pt20OWSpLBgIy76fJ4pn0vqr+YZtlmt7gnKD2Hb67UFvvYtWUZZG4HHwQZqC694rawMrWwpA0DMCz94A2GsyaifE/XypS7bUBRMCYLNsZX/CeRVJTEtfu5ruZ2Y7a6+2m29BMXvEN+7ratAAblUJOm0nv8VcPB3ilHt5H/wC6DokRPus/pSXTuostsBcNlgR6bZgDtA1Pv+tPcFj8Pc08oB0IOUjUNyQeZBigsSXGZZYFCdAJ5/Q/FRvV2LEWkKZwQ5zjjXQEbGnFnEoDmYkM2wOrARwOKXVrbyQVcjeDP4ng/NAxa3bwyeY90qiA6ECMx5PO9UHqXiK/jWCYVHyn+lTkkTqJbk/sVcPtDwzPgmKhvSylgu+UHXbeqpZwNi7h7K2GaxdVgxGYhm0MwT3MGfagsfgHHYlLpw+KteUMhNuT6mIPqkiQxgj8Kz37R8ALOPvACA5Dj/MJP5zWg9Ma862AxZsVauANmWTlkrJb+0wJIqA+2TCk30uKvpCBWYbTOg+daCjq2xG9Wzwb0X+PNy3cuZRbVWzRJ1JHJjjtVVyx+9q0L7HcPmvYjUj+Whn/ADN+IoIfxD4KbDW2uNeTKNlM5t4HcH6VUy3uNKn/ABL1u9fd1ukFQxggRIBOXX4qMxOFCophsxGZjwAdgO8cxQMY/YoWFP8AC2fOlYCFRLMNo7le8cA602x9pVYi3czpplYqVzCOx1G9A0NL/wAXcACq7ZQZUSYB9hSR+fyofKO/AoDIWIyiTJBgCZO3Fad4cwz27ARrRRmKkoYLQBBJA25iddR2ofC2DRcNaGHUZrihr12NZ4Guo522qw9DwmRmnUGNSO09+aBOz0i2HJt22VrkG6wOg00BHeO3enTdGS2hhS4mY3M8bRrr8VMWLZEwNDr70AskGSaDJPtAwRJtlLSqqgqW3LOYmRzEDUcmonAdZWzHlWoaNW0JJ7AtMCta6n00XbZQjVGkHsZms8614XKKWtW809mIKj2A0bjfWgY3PF+JD65o3gsSY+SI/LipDpvV1xLrm9DHLmKztO+n0kcVTbmeYafhtD/vVn8PdAbzEYN6WKgkb+qO310oNHvY0CXtW8+kysCWbQb6kdzxUfiuu4cGT6HGWTAgmT6S22nMxvS2KtmAuWDO33lIG2vA9jVVPg04u5cOc2wkCZLAt31240GgoNCwmL81R91lYakEEe47Gm2G8PWVPoQCCSI4n9PiqlgMeenWyt85lzZSJAaRuyjkagEH2q9YHqquiughSP6iJH4UCuKxduzEjLM+qJiBOp+lZb9qF9SlrKfvPcOmxjSTPMk6e/MVdfFmJzW/LzZWdhljVjGp0471Q/tLukLYtAQqCVGmnpGk7n60FXRRzP078fSr79lGJK3MQo5tqQp5hjI/A1QQdiNPnSrZ9l1yMegOzI4/Lj8KBr42wzfx1zOpCM6qMolYgCFnQxS/XsC15bXlq7KiZUO2s6EyPma1TH9PsXodsp8k6NMZGG8kac8jmonGdTt2bZLWgza6WgY30Hc70FFvYC1h7BXOMzI4J/xCMw+mwqq9UdyylgAci6KoWABpp8a/WrXiuuZnIuWLSehiRGaBtEAfeInQ+00n0boa3Cly8GI+8TsoyjTMTvtrFBVjYm2WIYsWMEbZR94n6wKf9I6ZbuoSzetSDAJ1XkRGnzOlS3W+n21RHN3OhZz6CBObXSONPemPh227uVX0oYE9p7Ruf0oLWnWfIHl2VRcwkATvyIUQNIOpNPF8YX1Pl+SWaARCyDpPsQD+UUucLbUKpIkkjf1Ecxz2p89+3bEhg10gASIPYDsBtQSPReonEWQzobLqxV1JJiN4PM6a06xV8tItvlKzuJ14qmeIuttg1tWVl7pOa4sHYmZB29o9qZ9d6s1if5iM4nQMM0ncwBqPz0oLeLlxbqKGDMwMjbb9KDpzBna1cWD2P70rLbHi28uI89RmI0AbWAe0ewirLj/EF1yMSqMiekFdiYmT7rMD3oLld6NazZgiE+4mO9Fs4BVOigSRtxAii4LqS38Ol1TOmo5B52p3hrs7EQI19+1AXC4ctmzqImBHb61Gf9TsWh5NmBJIRIIJK6EifvAd+eKmbuJ1YBGjggTJ+BrE8kUzTCh01t+W+h0GbKe0n8KCG69gFZf5qjKqMxJ2Gnv+9qol/qNzJbFu+bdtJCh4JgE6tlk5uwFXzx1jCtplUjVDmU7MB30qldF8LWLwZvNeQoJMAAEiRzI5n4FBOdH6A+cX/NN4lZnMAwHvJygfnVX+0O5d81RdZToYybCNNydT7+9XLpXQbmCV81wvZcAeUDoDpJnt+FZt4o6j518kfdXRf3NAmpmpHo2PNi/avc22DGOwOv5TTACKFaDeuqeHPPU+Tda0jtnaNmkcj3mayjrNx7GINvD37gEZSS2pJ3E8bDWtF8IYy7iMHbNm7D2h5bWyB6mGxkmR6ab9e8GXWc3QULjLxMsJOx0Pt9aCmf8ATsNaORTndULPcnNJj7sEQNZ44qSGOZ3UIAURcxUkt62GvqjgCI2o3TfBbo4b1aghpIiOedf9DxVhxmGe0U8pbBTYFgxM8TsDQU/rfTAXT0CCsLplGYnQ8TvBqWsdMS3bQIYVN4Gr9+Jj3pxjPD73WLXLnmtHaAs/2wKnsJg1W0LVzdgfV9OOxngUFXx/8o+ePviLdsQDqYzbmZO2m+Wpno2GuXbge/byFZzDfWNNe2/4UdMB5twOwJW0NjGjHkTyAJ+oqU81LSZnuKFYyXbQDiZP70oD47BW3h3UEjSY1jt7/wDNVi94VGa5dymLkeggbDUE/Waa+MOv3Tg7V7Ds1sNeuW5BBJAkKQffLNU7D+IeoA6X7pIEanN+R0oNBxPRLdtVhFDxAEa/Og4mpS10tG9LDOoETOwPzWU3OuY9YL37um2Ygx8cinljxrijlV7pVP6iFBJ150+kCgd2hcwGIeMxwzTM/wBvce4n9KvHSgXDfzDl0KtpMHbMOG3FRbdWwmIsFblxSZiDp96e+sQKl+idO/8A5CLYBzkjNywzd17DYzQFOKuWSwFvzIEK0gZTG7FjJHJpVOtsDrblMyrmB/EgHgafnU3icEgtv6AxIOh/q0iO+2lQeHxVxtSqW02W1lBEbfe5Onaga9Z6ZaxNy2rMQDmYHUTsOO1RvRcK2Ga5bZUNvUlCxAQbDKP6g0ExxA11px4ft37LTjMgjRXzgKE30BgyTrEcCkuseI0a8Vti3dS2NYVmYg7kQCCojXfgUDDxZ1K2EyW2bm5cM8HQAfPYbAe9ZTdaST3NWrxJji6O4UqLj6lhvtlC6ysAa/SqnQScaUdTFJtSjrB5oLF4G8RthbrRBVwJVjAzCcp1Bg6kfWrpi/tKvMSiYZA/LFyQO+wBJHasn79q0/wviMLi7CrftWziE0zFQxaNJ+SBQDc8V2byeS905nRma6k2haYAEKp0J51pXwhfSUV8S91mDEKzSugG4OoPb608bwomfzLa5WVoUZQVgGTMTAYenv8AWoBvD9+5F+1bJcnMRcEGPVOUHSCe223NBe72N8k5XtnKMoQrHqYz6fY/Om9L47BZkBDBXBVmzfdEce2k1G9B8QLilW2bRVhm80ETkgxxrEyPoad2cBduvc84gW51XLIadyDvqBFBH9XtX/4d1tlLV1iSGnQqdjIGhAqgdQvYovdtX5xFuRMHT2jLGuhla0vGNbylraOEH3j5egHw8aCPppVTF6GCjNnuPxvvuY341jQA60FU6hat+VaCtdFufUjmQmpnQcyTr70XGYPCsuZHKaR6SdfoasOP8JXnuBbjIFYkIVibk68DSO/NJXPAHp/l3Tp94Ec9vegqN2wxMi+GMaTIMfSaa2hnIWCx1gKJJP0qfPg+6uYyci/1ZSQRtPpnttUl4X6AyMblw5QOQDtudhpxQF8C9Bt5muYhA5EZEIn3k9iePg1rvT7QtWlBPf231gAdtqqvReiXMxv+XlXe3bOjMeHfhY4H41P2rPlKWdixEksQNfcAQBQOOqlhaJtLnc6DWAJIEk9hvUZ1e+uGsAvBuGAmm7nmOw3NVu34zwyvcuo5ZypBzAhs0+lQk5CN5YUvjLVrGnLbvZsigsYJCltyfbSAKB30DDrcLM6ltNXYzJ30A+6vzqaN1W3aw1suqBTrBGhzHRY4O+x9qj+udct4G2tm0xuXHhhoXk/3Pl420H/qiYzxPfjzL75nM+UmwtmdXjvtHagZeOMUpveVbMi1IZiZzOdWM89p+areXmlMxmd/nX9aTagkGFdcYk6yTQuxYkwPpA/KisCN96AVNSfRerPh7q3FAMbq2oP+1RRXT2rkbSg9E9C65h8XaD2mCtobiLAb8OBTnE9Md2Z/NKKfulNPT7giK8/dC63cwt1blqJG4OzDkGts8JeLVxQ9JEgD0H7y99diPegX6B0qzh3Z7JMXSWctIJ00y+0yamOoXm0NtM08xI+uoIHuJqP/AOqIrsjWynpzAN6s4A18uDBIG43M1Dp1d7aeZh7iX7MqApOVlLRA2OkGYO1BYMNjRdYplhk+8pkSDyJ3U9/pTPGW7dps62pJX1BYlVHYb6k/lTLqGFa4fNOIW2qA+tFOdWP9UkwRP9EQQddqJ/BXbJVrPqv3Qdx6MscsQWUTrlnfagj7mPzEmxaNq3b0DZdXOhbLmEhIABPP0pn13xAymCpUM/q1BITUMBrvI0PY+1D0rraMjW7ma3i7rOue2hKEqfTlgbU16n9nzOwZ7625EMWMy3BEAADfSgmeneJLB9LuLZLlVBYagbxrIGwkxJqy4V0Zc5KhZ0JiJ7jj61TR4YwuFBdlOIuNAVEWVY8CNhOp1PepDysU+tzDrkAAtISBlOk5gJUj9I96C2eaCSFP3YmPf9ahPFN+4mHIVRce5cVQsRoSNN+wNN7dtlyrf/lrDEC059RAmXMCNJgbH2iqfiPGxu3PKkLYVXIIbMWgekFwQV51GpoJDrWEw2Gm6zq2J/ptiIknTNAMAEzr2pfo+J/hrbXfU73fUx0ZSw03GijXbsKgMJ1a0rBLFhLrNuxEIABqByx1Emo/xX4vZw1sPAUwQgyydonX0jXbXagb9V6/LtfkM7gqgjfuxBGiagDkxVTxN8ljmgmBrvG0R2pC5ckntwJ2Hb6UmaAZrv8AWhtNBEiRyO9AaB+FoPn8KMrAe+n+lK/xDFMk+kGYgTPzExQNgKUrgAREnNJ7RHGszO9Fy78RQFbT4p3g8Y9ple2zIynQjT9im9u4VJ0BkRqJ/CuXXnWg1Tw59o1i6q2cemUiCLo2nueUPuKPjelXjdN21eARfWGZRcygzsVMHaZPcVkpFSHS+tXrH/ZuMmu0yv4HSg0DpLdQtE3Cytn12BX/ADBYnfcfnVmwRxuKABezaTUO9otn+FDqAp311qi4H7TXQS2FtXG3zSQSfqDHFIY3xsMU4897iWwAMltsgOpmSoknYDbag17DiyLbHPbAsypdYGWAPvDv3qGv4+9ei2LuHRNy5RxI4jOANTroaoeI8TYdMO9jB57YukG4wjU7aAmQNBtOlJdNxoYaY1io/obFG22nsyHT3BoL1f6/h8KQHueff2Rbctv8+kfNI4bxqMih7V43W1y5QQoB1kg6ATuRWedS68wRh/EjELqEt3QbhSDuG0Hwaiep+IbtxVt+cSkLIXMASJ0OYzA7AxQXvxl4ws+pLbqS6ZGdJdlBgtA+6ONSZrPLTK5zXiwQT91JJjgRoPk96Ylv7RHEEyKTZjME7aabUEm3VsshEy8KS0lVnYRyeTUReYzrXCKBhv270BRQEUIFBFB1dXRQUD8GhJrq6gADUjtQ7CurqDj6Yj2o8+qAI+K6uoEaMomurqDrnxtH+tGcehTyS0/SI/WurqAtw+lAAP6pPJ2ifikx/wA11dQC40or7/QV1dQJsYFDQV1AQmh/5rq6gIaA11dQHcaCiV1dQ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22530" name="AutoShape 2" descr="data:image/jpeg;base64,/9j/4AAQSkZJRgABAQAAAQABAAD/2wCEAAkGBxQTEhAREBQQEBAPEA8PEA8QDw8PEBAQFBIWFhQRFBQYHCggGBolHBQUITEhJSkrLi4uFx8zODMsNygtLisBCgoKBQUFDgUFDisZExkrKysrKysrKysrKysrKysrKysrKysrKysrKysrKysrKysrKysrKysrKysrKysrKysrK//AABEIAPsAyQMBIgACEQEDEQH/xAAcAAABBQEBAQAAAAAAAAAAAAADAQIEBQYHAAj/xAA7EAABBAAFAwEHAQUGBwAAAAABAAIDEQQFEiExBkFRYQcTIjJxgZEUI0KhscEVM1Jy4fEWQ1ODktHw/8QAFAEBAAAAAAAAAAAAAAAAAAAAAP/EABQRAQAAAAAAAAAAAAAAAAAAAAD/2gAMAwEAAhEDEQA/AOzOKESiOCE4IGucmkpXIZQeJXgU0leBQLe6QlepNQetKCm19/QcoOJxccf95Ixno51FBLXlS4jqrCMIDp49+CHWFOwmbwSUY5Y3X4dZQT9QSl/qqbNup8Nhhc0rfo02VkcR7ZMC00BI/wBQwoOkUO68Cubxe2XAHZwlb/23LXZT1VhMQ0OimZuBs40foguw5LqQwdrBBHkbhKUBAvJjXJxKB1pHHZeCRxQAHKRetJaBHlMTnJiC1KE4IpQigG4JhCI5MKAZCSkTlCmkDQXPIY0eSAUHqvZRMyzWGBpdM7TQugeVh+revWNBiwrhqO2rmvuuaYzNZpDcxc4E73ZFeiDb5/7R3P1swwLP3Q9ZJ2DlxBfJjJpC2ibDnIAywvkYYrc3a2nwvdSY/QTFFqA004E9/RBnJnAuEUYLyXU2zfflXr3NwMdRve7ESAEtDjTVHyPK3Brpjs53BIs/ZR8zwDq+EOc53J7oKnGYx0ri6Rz/AKFxKi6x2R8Rhi0fF+O6jgWQNwf6IFkdvuE+J5afhc5nq0n+ibKw3tZr0KGWnwQg2HTXtDxmFc39o6WJp3jebsfdds6R9oWFxrWt1e6n7tfQF+i+Yt//ALlOjlLSC22uHBBooPsot4434I4K8BXHK+c+k/apicNpZNU8Q8/OB4BXbOk+ssLmDQYXCOQcxvcNRPog0QKbKdinAb+NzaY/goI5K80pC5JqQK9yZqXnFNpBclCcilCKATk0HlPeEzTsgHI/S0u+q5b1JJiJpRG92lrnEbXxey6VmhqPbwsXpYy5Zzqe8lrB4QQ8J0bAxulw1udRu7P80THdNQ6W6RVHcFX2SZUWAvkJJfu2ydgrN2DaUGRw+VRtdrDaIGmhwfVZXMulXzTlwaQ1x/quqHLh2Tm4MBBjYemGgNYOGAEgqBnWWfuxMo8aq2XQjhwguww42/CDjGI6Rle75b9VZZZ0WyOzINTuR6ei6k7Cj0/gos2HFIObf2JHZqPk+FBxfToOwAC6LLhgoE+EF2g5TmnTL2AkBZqaEtdTuV27F4YV59FjerMpFag2j9EGB4458qVl+ZSQSNlicWPb3BQXxEWDsglB9X9F5+zG4SKUG3tAEn+ba1dyHbZcT9gmb6XzYY/v/E1dmmdx+EAnhNXrSuKDwCXSm2vWguXFDKMWoZagC9MaeUR4QnIIWZSANpVGFy9r3antBa3dovupkzC+QgcBT2sAFBAIj/bwlTgxP0oAr1p5CaQgC5MKOWobmoAOUXEHZTXhRZWoK5/Cg4gK2exV+IjQVMhr6qszXB62mzueFczRjnhV+ZVpG+6DlWc4Ysc6+1qlefC2nUkbTZ791jJW0UGh6Bx5hx2GeDWqQMP32X1DKefyvkTL8R7uSOUf8t7Xfgr6sybMRiMNDM03qYNX1QHIXivEpLQeXl6160GgIQnIr0MhAFwQpBsfojPQnd0FTg2U55/xKUV5rOU+kDF4lPcEMoGkpCF4ndOQCcT2Q3FGJpBkKAMj0CQ7JS7dR5ZqQMkkACBMbCZKb3QXvQR547VRmMNUVbySqrxr7pBz3qU241x3WRkduujZ1l96iFgcwjLXuBFIIocu5+xHMHvwskbiS2Jx0f6rhYC7h7DAf0sxrl53+6DpVry8vIG6l7UkKRBpCmpxTSUA3oLuCivKE4coIjDynByE81Y7pkktBBJKY6uAqjG5wIwSdX2FoOAzYyNujZ42QW5CKDsoUUhNWjSSbbIEkcFElnG+rZVeY5toBAFuWIxuaTPeS5xa3fYFBucRmsbeXM/Kg4jMNfylledSwUWVmRxoyyk9mlxAWswHSzGNGr3jSRZsu5QMxGP08n8bqsdndO03qtaEZLG0GiHGrpxWZzDLALIbR8goJMWYar3+yjYnEcqjD3sfSlOcasoBySXqB72sFm4d7x31K3Es4/Kz2b5K8nWz4ged0Ga9fsV9AezvF4bD4GJolZreS54vfdcXy3IJZXhumvP0W46f6f8AdD3co3fek+EHYYsQHt1xuDgiArO9FPAjfHyWOorRlAx7kzUnupNpBpyhyIlIb0AymOKcU20EF7LKqMwz2NhMYbreOGs8q6kbvsoOGyiNri8N+M9z2QZ/MZcT7t0phpgBIaSLKoWZtii1kzYHMHBFhdFxQe4U4NcB+VVS4Yk6aGnx2CD3T+MdKwOewxnijvfqrPFABtpMNAGNAApRM1l+A+loMnmkoMh07rGS4F7sSBK/3cBNuf8ATgfdaOStRN9yq7NI9VXZFg19EG7yQOeAzCMZBG1tGdwFu9Vj+pcqzD37dGId7rVRO9H1C1uSStfE0HbSB8I2ClYnDB1Euea4G1BBzPE5Fi2tL/eucb9eEmD/AFFhspsLoEkLj8NCqpBZl4HItBlv7MJIsc903MsCGs+y0eKhLd/CzmcYq7BofRBlca4Dn7IceMIoHhex5v6KHiHDakGtwWYNgYJHDk80tDicwbM2KSPhu7vws3g/2kGjYnT35Tem8WdUkB4LSg3vRu/vHDhzv6LSknus50MysMa/x3Z+60I9UHivJCUloNWhPRXIZQBcENyK8IelBFHKcWJwaAU8NQA0etoYYFIchSBACQ7qj6hlpjqV2s91K0mM0gxj57KmQRh31UOKPf4tqVhg3C9kE/LZC3ZXkUprhUcJFgg7+FbM/mgM5/ZNc9IRsh90AMczUDSwvUOHIJXQpiACsB1bLuUGUxu1KBM/hSJxaZo3FoNFhM0/TQAuZrc8HSfso+QzPBkmeKLx8A+q0UTG+6j2EnwjbxspGV4ITSMY1lNa6ya2CDW9HwFuGaT+/uroheYwNDWiqDarsm2g8Ui8SkQaxyHSIU0oBPCEUZyE9BGxI7pI3IkwsIDXIDFRJJESWTZDZFfPNfCgVsfJO3ZUmb1pcCR37o2Xx4lssgmIfHZLT4HhUXUTJLOlttJKCimwD32W8fUKBhiY5QCdroo+OwEzhbJDGfBtRcJl8rd5TqN/MgtMweYnNcPlNbq3yzMGvHKguiEjQD2CgYSN0b67XaDZFyFJIAocMhICWcoI2YYsgFYnPiXla7E+qzuZkIMwMMo8rFazb8KrxALbJQa32W5P+qdL72RwZGaoGl1bB5bHA0tjFAiiTuVzv2JHbE/Uf0XTJigAkpeJSWg8U1KSktBrimFPKYUA3oTkYhCkCAZUR4o0pYUfEt2tBHJ5XvegAWeEx90QOVSZm3Rp1P02fKCS/Om6yztf5Vfi89Y2djNqeaN9lIhytmznOBLtwUgyXDuIe/d7Tsgj5rT6AH3VFPmkcbjFIPiHHHCus5kw7AfjcDY/gsNmJwxkMmtxcRQQarBZhE6yzeuUrsTG7ivssJhZWtLxAXvJ9FcZNCR/is7kOQamGdvAQsU9Aw0TjZIoL0oKCHiXqsxENq5mh2Q/cikGalhrkUs9mR5C3GNgFbrCdSPDdh3QXPs86xZgpDFI22TEDX3BXbWTB7Gvbu14sEcL5Ziae9/Fx6LrXsp6jLmnCSOJLb0X33/1QdITdSeBskpAxxTdSdIhoNq5DKI5DIQMIQ5AjlCcEACE2QbIpam0grXCkB2Ea424A15AKl4ppG4CFSAb4m7ChsOwUebDs7KS9qC6BBXS4KA/MA76i1XT5XBe0bf/ABCvH4ekF8dIKuPARN+RjWnyGgFP/TNBFgfgKaY1CxAo+qCY2NtKlxz/AIlYtnpqoMdiPiQFa7lDmchRTVzsEzFTgBBHx+IABLuACueY5jpHucdxZq1e53izL8DTsPmPqqed4aA0HjlBWzM+1eEXJcW+J4ljvUw2K2QsRNfCbhHkWPKDu/SfUbMVECTUjQLb5KvgTQvuuA9N5o7Dzte0/DY1C9l23A55DKA4SMt1fDqApBYOTU4nuNx5CbaDalDcEVDegGU0pxSEIGFCIRSE14QR5GWoLmEFWLgmTsseEEJoT3tQ3Ctj+Ujn+P4oGvFqJiGI4l33/gg4p45QRpHUFAxE7e6HjscNwKWfzDHEXseNqQGzHMtFgFU7MTrdarsViNThZonsiYjGtjbqI0tAqzySgs55g0EuNBZvM81L7awqtnzR05oWGDn1UeSXSL7hAabFFjd+Sql0uqye6HicRqI5RsNhi41XHhAIQHkp8Y/3U+XCOqmjsOUeHKaYXP8AFoKiUkc7jyouHe8vHuy8EcEE0rvC5G+e9O0YPzd1ocsygMaGNYLvdx5QTOk+rJoiI8Rbm+d1s/8Ai2Hws8/KgI70jVXPdV/6ByD6IQ3rxTUDSkSlIgaU1ycUMikDE0pzxshOKBJa8KHisLtYUh0lf+k+M2PIQZ+Rr2/Luhlr3g6h9lbzxkEho45CHECfl5PN9kGaxeDLbIYCfqs1mmGxEg0sZpXUXYG93L3uWAX48oOYZf0oGNOIxjtLWbm1h+pMecbN+ybpw8ZLRXDq2tdsztjJgY5B8B2I7FZZ3S0fDQGtvYDYIObPAaKrTX8VU40u7d116XomN3cn7pIeiIWmyCfQm0HLsnyGSQjbY7raZdkHu6JF+i2IyoMaA0ad6FeEcYMN+ZBmf7GGq9gDWyg5vhw+RmHYNttTvRaXqDGx4eF8j6Dqpje5Kp+ksHIYziJeZidIPIHZBIw+AaxoYz4dvyVOwmCqy4bqY3Dhu5r7poeXH6IB4k7UFEpWHuUvuWoOoUmFETHIGFIlISBA0rzglegzSUEA5X0oOIm8Ic+IJNKO9yBWEuIHkrIda9fGKQYTCj9oNnP8HhambFNjY+R2wY00fXwub4DKmySS4ybZjnEhxQWPTn60yslkm1McacF09jQBxyAbXz51H1s5pEWG+FjHg6geQCu49M5m3E4PDztN6mBr/wDMEFkX+qrcZNf08qRiJaVdJv8AdBCfZNcjyisjrsniNPagaW1uE1zfqijlI8II9fcqLmGObFG+V5FMHegpMz2tBLyGtALi48fRcnz3FzZtiv0+GBEMRp7heki+SgJl4lzbFiWSxhYHbDgOpdMbEABQoAU1viu6j5RlzMLG2KNoB0gOIHetyjvPZAOWAnnhLoFbJ0h2Qw9AkgFcoOn1RHFNQdScEy0RyEgQlNtKU0oEkdXKq8TiA5PzOY1QUCGKuUDZapNjFmj4Sy+FHzXGCCGWU8tbsEFJ1hOf2cT7bATqe4fyXMeseqi9xw8FMw7BpofvepWyGavxmEfrAG50k80uR5xAGPLb+IEkoJHTeV/q8TDhyaEjxqPcAFfR+GwTMEIsLCLZp3cexC4D7LiP7SgJsgHsvofHy24kDb15QAnNrzRsmtFp2nwgHXlMITnWUA2Cgdq3I8IUjtviIbffsE0P+I7i/VYvrXOpHH9FhgHTyGnEVbB3KCl6tzibFzHAYT4gDUj23X5W16Y6fZg4GsYP2pA947uShdM5HFhYmtofqHfFJLydX1V4Zvv5PlA274Q5P4o30Qnu7oGtHlI5qbqtO1II3Npuj1S6NymoOoumCZ70eVUucmaigtzIPKHI8c2qsuKaSgLNKLUd8iiu5T3ICNIP81nuvHEYUsHzSOrzsriThVXUf92z6oKbAZYW4XTsDprjdcgz7K5WyuGkuc4n+a7zDuwX4VEMKx2KZqa079wgb7NekG4SIYiZt4qT5QRQaCFswCSdRs87cBAMhc02b0mh6AIh4b68oJTCAmukCGOE1yB9oLrr+Sd2QpjwgrOocaMPC95bqeRTWg7lx2H8VRdIZK+PXipqOKxFm3D5GfdWuPaHYqEO3FONH0CmlxIBO54+yAbIDZs7Xzzq9UchrRuQB+EXDjYjwVVZ6Nj90EuSWgTR1fui9iFXsbK92p/wgcNA5VjgBbG3vTRSfIefRBEbYQMVO4fK0uJ8KWgzuIG2yCmxLsY4UxoZ6lQP0eP/AOoz8K5fM48klA1F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pic>
        <p:nvPicPr>
          <p:cNvPr id="22532" name="Picture 4" descr="http://www.tiburonfilmfestival.com/uploadImages/1235179148-Alan-Crosl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933056"/>
            <a:ext cx="1656183" cy="2071828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1331640" y="1484784"/>
            <a:ext cx="6408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b="1" i="1" dirty="0" smtClean="0"/>
              <a:t>The Jazz Singer (chanteur de jazz)</a:t>
            </a:r>
            <a:r>
              <a:rPr lang="fr-CA" dirty="0" smtClean="0"/>
              <a:t> est un film musical américain de 1927. Il s’agit du premier long métrage dont les dialogues étaient synchronisés avec l’image.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build="allAtOnce"/>
      <p:bldP spid="19" grpId="0" build="allAtOnce"/>
      <p:bldP spid="20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3833</TotalTime>
  <Words>483</Words>
  <Application>Microsoft Office PowerPoint</Application>
  <PresentationFormat>Affichage à l'écran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Papier</vt:lpstr>
      <vt:lpstr>Histoire du cinéma</vt:lpstr>
      <vt:lpstr>L’ancêtre du cinéma: les jeux d’optique</vt:lpstr>
      <vt:lpstr>L’ancêtre du cinéma: les jeux d’optique (suite)</vt:lpstr>
      <vt:lpstr>L’ancêtre du cinéma: les jeux d’optique (suite)</vt:lpstr>
      <vt:lpstr>Autres jeux d’optique</vt:lpstr>
      <vt:lpstr>Le cinématographe: les frères  Lumière</vt:lpstr>
      <vt:lpstr>Le cinématographe: les frères Lumière (suite)</vt:lpstr>
      <vt:lpstr>Georges Méliès: les premiers trucages </vt:lpstr>
      <vt:lpstr>Alan Crosland:  premier film parlant </vt:lpstr>
      <vt:lpstr>Becky Sharp: premier film en couleurs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Histoire du cinéma</dc:title>
  <dc:creator>Manuel Dufort</dc:creator>
  <cp:lastModifiedBy>Manuel Dufort</cp:lastModifiedBy>
  <cp:revision>374</cp:revision>
  <dcterms:created xsi:type="dcterms:W3CDTF">2013-08-14T03:23:27Z</dcterms:created>
  <dcterms:modified xsi:type="dcterms:W3CDTF">2013-08-16T19:22:45Z</dcterms:modified>
</cp:coreProperties>
</file>